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20F_11B6F8D2.xml" ContentType="application/vnd.ms-powerpoint.comments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sldIdLst>
    <p:sldId id="527" r:id="rId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BBA9C07-CED0-8622-B245-C7A7D98548F0}" name="Кудрявцева Олеся Валерьевна" initials="КВ" userId="S::okudryav@eub.kz::be7bf234-7f41-443b-aecf-cdb07075e4e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рибек Алина" initials="КА" lastIdx="1" clrIdx="0">
    <p:extLst>
      <p:ext uri="{19B8F6BF-5375-455C-9EA6-DF929625EA0E}">
        <p15:presenceInfo xmlns:p15="http://schemas.microsoft.com/office/powerpoint/2012/main" userId="S-1-5-21-752045159-2277622430-996989857-74542" providerId="AD"/>
      </p:ext>
    </p:extLst>
  </p:cmAuthor>
  <p:cmAuthor id="2" name="Танекенова Айсұлу Бухарқызы" initials="ТАБ" lastIdx="13" clrIdx="1">
    <p:extLst>
      <p:ext uri="{19B8F6BF-5375-455C-9EA6-DF929625EA0E}">
        <p15:presenceInfo xmlns:p15="http://schemas.microsoft.com/office/powerpoint/2012/main" userId="S-1-5-21-752045159-2277622430-996989857-800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D"/>
    <a:srgbClr val="4E7AA4"/>
    <a:srgbClr val="8997A7"/>
    <a:srgbClr val="FFC000"/>
    <a:srgbClr val="92D050"/>
    <a:srgbClr val="002060"/>
    <a:srgbClr val="3158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1E6E0B-6F19-CA9E-2776-022E1F0BD74E}" v="93" dt="2023-01-12T10:34:58.976"/>
    <p1510:client id="{322D5AFE-EF65-CB7D-979D-0E2F1530BE0A}" v="5" dt="2023-01-12T10:48:20.597"/>
    <p1510:client id="{43C90DDA-6ACB-D3CD-A01D-4F2100D1AF66}" v="6" dt="2023-01-12T10:48:54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8/10/relationships/authors" Target="authors.xml"/><Relationship Id="rId4" Type="http://schemas.openxmlformats.org/officeDocument/2006/relationships/commentAuthors" Target="commentAuthors.xml"/><Relationship Id="rId9" Type="http://schemas.microsoft.com/office/2015/10/relationships/revisionInfo" Target="revisionInfo.xml"/></Relationships>
</file>

<file path=ppt/comments/modernComment_20F_11B6F8D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D5627C2-D8FC-42FC-85FF-CD949AD17705}" authorId="{FBBA9C07-CED0-8622-B245-C7A7D98548F0}" created="2023-01-12T10:32:14.20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97203922" sldId="527"/>
      <ac:spMk id="53" creationId="{17E475BD-F7F7-426D-980F-1E8DC6CDBBCA}"/>
      <ac:txMk cp="0" len="14">
        <ac:context len="17" hash="3702755873"/>
      </ac:txMk>
    </ac:txMkLst>
    <p188:pos x="1131093" y="476249"/>
    <p188:txBody>
      <a:bodyPr/>
      <a:lstStyle/>
      <a:p>
        <a:r>
          <a:rPr lang="ru-RU"/>
          <a:t>укажите номер ID операций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6FA286-B469-42E4-989B-343E33CC6014}" type="datetimeFigureOut">
              <a:rPr lang="ru-RU" smtClean="0"/>
              <a:t>13.01.2023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80414-EF2C-475C-9A86-85C5DD5FD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325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180414-EF2C-475C-9A86-85C5DD5FD73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865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E136E-EEBD-4616-A2D7-AD7F818B107A}" type="datetime1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320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7C86-DC25-4AE2-A361-CEBA36309326}" type="datetime1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16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0092-2772-49F3-B2A6-73D197811E9F}" type="datetime1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135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F3647-2A96-43DA-A78C-F57A1618C365}" type="datetime1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638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66248-65A7-496E-973F-21760CA2259E}" type="datetime1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47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EE061-88EF-4D14-9E4D-9DEC84776DFE}" type="datetime1">
              <a:rPr lang="ru-RU" smtClean="0"/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904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A9BE3-B6A1-4BAE-9EEA-B759156FCEE0}" type="datetime1">
              <a:rPr lang="ru-RU" smtClean="0"/>
              <a:t>13.01.2023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239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B26F6-2FAA-4A31-BC79-0337A879D31B}" type="datetime1">
              <a:rPr lang="ru-RU" smtClean="0"/>
              <a:t>13.01.2023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65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AB8E6-77AC-41B7-865A-10CC8482029C}" type="datetime1">
              <a:rPr lang="ru-RU" smtClean="0"/>
              <a:t>13.01.2023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193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89D5F-58BA-457C-864F-EE37C6F354B2}" type="datetime1">
              <a:rPr lang="ru-RU" smtClean="0"/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495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BEF9-E2FA-4154-B800-E81DF7A7C0EF}" type="datetime1">
              <a:rPr lang="ru-RU" smtClean="0"/>
              <a:t>13.01.2023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628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112E5-789A-4175-B35D-422534552A17}" type="datetime1">
              <a:rPr lang="ru-RU" smtClean="0"/>
              <a:t>13.01.2023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D2F38-10D9-4797-B090-2226A9347C0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MSIPCMContentMarking" descr="{&quot;HashCode&quot;:1876727745,&quot;Placement&quot;:&quot;Header&quot;,&quot;Top&quot;:0.0,&quot;Left&quot;:0.0,&quot;SlideWidth&quot;:960,&quot;SlideHeight&quot;:540}">
            <a:extLst>
              <a:ext uri="{FF2B5EF4-FFF2-40B4-BE49-F238E27FC236}">
                <a16:creationId xmlns:a16="http://schemas.microsoft.com/office/drawing/2014/main" id="{0F4F3D3A-4D5C-4F0E-91C7-8CD6DF70D6B2}"/>
              </a:ext>
            </a:extLst>
          </p:cNvPr>
          <p:cNvSpPr txBox="1"/>
          <p:nvPr userDrawn="1"/>
        </p:nvSpPr>
        <p:spPr>
          <a:xfrm>
            <a:off x="0" y="0"/>
            <a:ext cx="1853792" cy="2623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1000">
                <a:solidFill>
                  <a:srgbClr val="000000"/>
                </a:solidFill>
                <a:latin typeface="Calibri" panose="020F0502020204030204" pitchFamily="34" charset="0"/>
              </a:rPr>
              <a:t>ВНУТРЕННЯЯ ИНФОРМАЦИЯ</a:t>
            </a:r>
          </a:p>
        </p:txBody>
      </p:sp>
    </p:spTree>
    <p:extLst>
      <p:ext uri="{BB962C8B-B14F-4D97-AF65-F5344CB8AC3E}">
        <p14:creationId xmlns:p14="http://schemas.microsoft.com/office/powerpoint/2010/main" val="2201412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0F_11B6F8D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8C9FFE3-AA99-44A5-A997-E1EFE640A9AD}"/>
              </a:ext>
            </a:extLst>
          </p:cNvPr>
          <p:cNvSpPr/>
          <p:nvPr/>
        </p:nvSpPr>
        <p:spPr>
          <a:xfrm>
            <a:off x="-15054" y="-22578"/>
            <a:ext cx="12192000" cy="765669"/>
          </a:xfrm>
          <a:prstGeom prst="rect">
            <a:avLst/>
          </a:prstGeom>
          <a:gradFill>
            <a:gsLst>
              <a:gs pos="65000">
                <a:srgbClr val="333A9F"/>
              </a:gs>
              <a:gs pos="26000">
                <a:srgbClr val="8B2189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E9657CA2-BAD6-44C4-9046-0482D8160665}"/>
              </a:ext>
            </a:extLst>
          </p:cNvPr>
          <p:cNvSpPr/>
          <p:nvPr/>
        </p:nvSpPr>
        <p:spPr>
          <a:xfrm>
            <a:off x="8964386" y="0"/>
            <a:ext cx="2603411" cy="976396"/>
          </a:xfrm>
          <a:prstGeom prst="parallelogram">
            <a:avLst>
              <a:gd name="adj" fmla="val 383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70F8EA-5772-4695-A030-09665F6E4412}"/>
              </a:ext>
            </a:extLst>
          </p:cNvPr>
          <p:cNvSpPr txBox="1"/>
          <p:nvPr/>
        </p:nvSpPr>
        <p:spPr>
          <a:xfrm>
            <a:off x="15054" y="121224"/>
            <a:ext cx="9071199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>
              <a:defRPr/>
            </a:pPr>
            <a:r>
              <a:rPr lang="ru-RU" sz="2000">
                <a:solidFill>
                  <a:srgbClr val="FFFFFF"/>
                </a:solidFill>
                <a:latin typeface="Bahnschrift SemiBold"/>
              </a:rPr>
              <a:t>Приложение №26 к Правилам осуществления </a:t>
            </a:r>
            <a:r>
              <a:rPr lang="ru-RU" sz="2000" err="1">
                <a:solidFill>
                  <a:srgbClr val="FFFFFF"/>
                </a:solidFill>
                <a:latin typeface="Bahnschrift SemiBold"/>
              </a:rPr>
              <a:t>кастодиальной</a:t>
            </a:r>
            <a:r>
              <a:rPr lang="ru-RU" sz="2000">
                <a:solidFill>
                  <a:srgbClr val="FFFFFF"/>
                </a:solidFill>
                <a:latin typeface="Bahnschrift SemiBold"/>
              </a:rPr>
              <a:t> деятельности» </a:t>
            </a:r>
            <a:r>
              <a:rPr lang="en-US" sz="2000">
                <a:solidFill>
                  <a:srgbClr val="FFFFFF"/>
                </a:solidFill>
                <a:latin typeface="Bahnschrift SemiBold"/>
              </a:rPr>
              <a:t>SIPOC</a:t>
            </a:r>
            <a:endParaRPr lang="ru-RU" sz="2000">
              <a:solidFill>
                <a:srgbClr val="FFFFFF"/>
              </a:solidFill>
              <a:latin typeface="Bahnschrift SemiBold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hnschrift SemiBold" panose="020B0502040204020203" pitchFamily="34" charset="0"/>
              <a:ea typeface="+mn-ea"/>
              <a:cs typeface="+mn-cs"/>
            </a:endParaRPr>
          </a:p>
        </p:txBody>
      </p:sp>
      <p:grpSp>
        <p:nvGrpSpPr>
          <p:cNvPr id="5" name="Рисунок 82">
            <a:extLst>
              <a:ext uri="{FF2B5EF4-FFF2-40B4-BE49-F238E27FC236}">
                <a16:creationId xmlns:a16="http://schemas.microsoft.com/office/drawing/2014/main" id="{ECCD1465-82FF-4272-8FFA-89DA3E3E1E1B}"/>
              </a:ext>
            </a:extLst>
          </p:cNvPr>
          <p:cNvGrpSpPr/>
          <p:nvPr/>
        </p:nvGrpSpPr>
        <p:grpSpPr>
          <a:xfrm>
            <a:off x="9360055" y="233400"/>
            <a:ext cx="1812072" cy="298868"/>
            <a:chOff x="9258467" y="343843"/>
            <a:chExt cx="1812072" cy="298868"/>
          </a:xfrm>
        </p:grpSpPr>
        <p:grpSp>
          <p:nvGrpSpPr>
            <p:cNvPr id="6" name="Рисунок 82">
              <a:extLst>
                <a:ext uri="{FF2B5EF4-FFF2-40B4-BE49-F238E27FC236}">
                  <a16:creationId xmlns:a16="http://schemas.microsoft.com/office/drawing/2014/main" id="{ECCD1465-82FF-4272-8FFA-89DA3E3E1E1B}"/>
                </a:ext>
              </a:extLst>
            </p:cNvPr>
            <p:cNvGrpSpPr/>
            <p:nvPr/>
          </p:nvGrpSpPr>
          <p:grpSpPr>
            <a:xfrm>
              <a:off x="9258467" y="343843"/>
              <a:ext cx="307573" cy="298868"/>
              <a:chOff x="9258467" y="343843"/>
              <a:chExt cx="307573" cy="298868"/>
            </a:xfrm>
            <a:solidFill>
              <a:srgbClr val="FF006E"/>
            </a:solidFill>
          </p:grpSpPr>
          <p:sp>
            <p:nvSpPr>
              <p:cNvPr id="8" name="Полилиния: фигура 105">
                <a:extLst>
                  <a:ext uri="{FF2B5EF4-FFF2-40B4-BE49-F238E27FC236}">
                    <a16:creationId xmlns:a16="http://schemas.microsoft.com/office/drawing/2014/main" id="{8608AC19-F1D0-4BD9-AB30-B9AE0B07A65B}"/>
                  </a:ext>
                </a:extLst>
              </p:cNvPr>
              <p:cNvSpPr/>
              <p:nvPr/>
            </p:nvSpPr>
            <p:spPr>
              <a:xfrm>
                <a:off x="9380335" y="442498"/>
                <a:ext cx="60934" cy="35545"/>
              </a:xfrm>
              <a:custGeom>
                <a:avLst/>
                <a:gdLst>
                  <a:gd name="connsiteX0" fmla="*/ 0 w 60934"/>
                  <a:gd name="connsiteY0" fmla="*/ 0 h 35545"/>
                  <a:gd name="connsiteX1" fmla="*/ 18861 w 60934"/>
                  <a:gd name="connsiteY1" fmla="*/ 5803 h 35545"/>
                  <a:gd name="connsiteX2" fmla="*/ 26840 w 60934"/>
                  <a:gd name="connsiteY2" fmla="*/ 15234 h 35545"/>
                  <a:gd name="connsiteX3" fmla="*/ 30467 w 60934"/>
                  <a:gd name="connsiteY3" fmla="*/ 34094 h 35545"/>
                  <a:gd name="connsiteX4" fmla="*/ 30467 w 60934"/>
                  <a:gd name="connsiteY4" fmla="*/ 35545 h 35545"/>
                  <a:gd name="connsiteX5" fmla="*/ 30467 w 60934"/>
                  <a:gd name="connsiteY5" fmla="*/ 34094 h 35545"/>
                  <a:gd name="connsiteX6" fmla="*/ 60934 w 60934"/>
                  <a:gd name="connsiteY6" fmla="*/ 725 h 35545"/>
                  <a:gd name="connsiteX7" fmla="*/ 0 w 60934"/>
                  <a:gd name="connsiteY7" fmla="*/ 0 h 3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34" h="35545">
                    <a:moveTo>
                      <a:pt x="0" y="0"/>
                    </a:moveTo>
                    <a:cubicBezTo>
                      <a:pt x="6529" y="2176"/>
                      <a:pt x="12332" y="3627"/>
                      <a:pt x="18861" y="5803"/>
                    </a:cubicBezTo>
                    <a:cubicBezTo>
                      <a:pt x="26115" y="7980"/>
                      <a:pt x="25389" y="7980"/>
                      <a:pt x="26840" y="15234"/>
                    </a:cubicBezTo>
                    <a:cubicBezTo>
                      <a:pt x="28291" y="21762"/>
                      <a:pt x="29742" y="27566"/>
                      <a:pt x="30467" y="34094"/>
                    </a:cubicBezTo>
                    <a:lnTo>
                      <a:pt x="30467" y="35545"/>
                    </a:lnTo>
                    <a:lnTo>
                      <a:pt x="30467" y="34094"/>
                    </a:lnTo>
                    <a:cubicBezTo>
                      <a:pt x="36996" y="5078"/>
                      <a:pt x="32643" y="9430"/>
                      <a:pt x="60934" y="725"/>
                    </a:cubicBezTo>
                    <a:cubicBezTo>
                      <a:pt x="41348" y="3627"/>
                      <a:pt x="20311" y="3627"/>
                      <a:pt x="0" y="0"/>
                    </a:cubicBezTo>
                    <a:close/>
                  </a:path>
                </a:pathLst>
              </a:custGeom>
              <a:solidFill>
                <a:srgbClr val="FF006E"/>
              </a:solidFill>
              <a:ln w="7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" name="Полилиния: фигура 106">
                <a:extLst>
                  <a:ext uri="{FF2B5EF4-FFF2-40B4-BE49-F238E27FC236}">
                    <a16:creationId xmlns:a16="http://schemas.microsoft.com/office/drawing/2014/main" id="{C202CE80-5E0E-4524-8423-E6AD0963F7E7}"/>
                  </a:ext>
                </a:extLst>
              </p:cNvPr>
              <p:cNvSpPr/>
              <p:nvPr/>
            </p:nvSpPr>
            <p:spPr>
              <a:xfrm>
                <a:off x="9420233" y="452654"/>
                <a:ext cx="73266" cy="99381"/>
              </a:xfrm>
              <a:custGeom>
                <a:avLst/>
                <a:gdLst>
                  <a:gd name="connsiteX0" fmla="*/ 40623 w 73266"/>
                  <a:gd name="connsiteY0" fmla="*/ 17410 h 99381"/>
                  <a:gd name="connsiteX1" fmla="*/ 31918 w 73266"/>
                  <a:gd name="connsiteY1" fmla="*/ 0 h 99381"/>
                  <a:gd name="connsiteX2" fmla="*/ 25389 w 73266"/>
                  <a:gd name="connsiteY2" fmla="*/ 29016 h 99381"/>
                  <a:gd name="connsiteX3" fmla="*/ 0 w 73266"/>
                  <a:gd name="connsiteY3" fmla="*/ 37721 h 99381"/>
                  <a:gd name="connsiteX4" fmla="*/ 25389 w 73266"/>
                  <a:gd name="connsiteY4" fmla="*/ 36270 h 99381"/>
                  <a:gd name="connsiteX5" fmla="*/ 26115 w 73266"/>
                  <a:gd name="connsiteY5" fmla="*/ 47877 h 99381"/>
                  <a:gd name="connsiteX6" fmla="*/ 3627 w 73266"/>
                  <a:gd name="connsiteY6" fmla="*/ 99381 h 99381"/>
                  <a:gd name="connsiteX7" fmla="*/ 47877 w 73266"/>
                  <a:gd name="connsiteY7" fmla="*/ 36270 h 99381"/>
                  <a:gd name="connsiteX8" fmla="*/ 73266 w 73266"/>
                  <a:gd name="connsiteY8" fmla="*/ 17410 h 99381"/>
                  <a:gd name="connsiteX9" fmla="*/ 55857 w 73266"/>
                  <a:gd name="connsiteY9" fmla="*/ 21037 h 99381"/>
                  <a:gd name="connsiteX10" fmla="*/ 40623 w 73266"/>
                  <a:gd name="connsiteY10" fmla="*/ 17410 h 99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266" h="99381">
                    <a:moveTo>
                      <a:pt x="40623" y="17410"/>
                    </a:moveTo>
                    <a:lnTo>
                      <a:pt x="31918" y="0"/>
                    </a:lnTo>
                    <a:cubicBezTo>
                      <a:pt x="32643" y="11607"/>
                      <a:pt x="39172" y="26115"/>
                      <a:pt x="25389" y="29016"/>
                    </a:cubicBezTo>
                    <a:lnTo>
                      <a:pt x="0" y="37721"/>
                    </a:lnTo>
                    <a:cubicBezTo>
                      <a:pt x="10881" y="36996"/>
                      <a:pt x="21037" y="34094"/>
                      <a:pt x="25389" y="36270"/>
                    </a:cubicBezTo>
                    <a:cubicBezTo>
                      <a:pt x="30467" y="39172"/>
                      <a:pt x="27566" y="44250"/>
                      <a:pt x="26115" y="47877"/>
                    </a:cubicBezTo>
                    <a:lnTo>
                      <a:pt x="3627" y="99381"/>
                    </a:lnTo>
                    <a:cubicBezTo>
                      <a:pt x="18135" y="73266"/>
                      <a:pt x="30467" y="53680"/>
                      <a:pt x="47877" y="36270"/>
                    </a:cubicBezTo>
                    <a:cubicBezTo>
                      <a:pt x="55131" y="29742"/>
                      <a:pt x="63836" y="24664"/>
                      <a:pt x="73266" y="17410"/>
                    </a:cubicBezTo>
                    <a:cubicBezTo>
                      <a:pt x="65287" y="18861"/>
                      <a:pt x="63836" y="19586"/>
                      <a:pt x="55857" y="21037"/>
                    </a:cubicBezTo>
                    <a:cubicBezTo>
                      <a:pt x="51504" y="23213"/>
                      <a:pt x="42799" y="22488"/>
                      <a:pt x="40623" y="17410"/>
                    </a:cubicBezTo>
                    <a:close/>
                  </a:path>
                </a:pathLst>
              </a:custGeom>
              <a:solidFill>
                <a:srgbClr val="FF006E"/>
              </a:solidFill>
              <a:ln w="7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" name="Полилиния: фигура 107">
                <a:extLst>
                  <a:ext uri="{FF2B5EF4-FFF2-40B4-BE49-F238E27FC236}">
                    <a16:creationId xmlns:a16="http://schemas.microsoft.com/office/drawing/2014/main" id="{8B2502F2-35DF-4261-8D82-E8F627361FF5}"/>
                  </a:ext>
                </a:extLst>
              </p:cNvPr>
              <p:cNvSpPr/>
              <p:nvPr/>
            </p:nvSpPr>
            <p:spPr>
              <a:xfrm>
                <a:off x="9328106" y="427990"/>
                <a:ext cx="42799" cy="28290"/>
              </a:xfrm>
              <a:custGeom>
                <a:avLst/>
                <a:gdLst>
                  <a:gd name="connsiteX0" fmla="*/ 21762 w 42799"/>
                  <a:gd name="connsiteY0" fmla="*/ 11607 h 28290"/>
                  <a:gd name="connsiteX1" fmla="*/ 42799 w 42799"/>
                  <a:gd name="connsiteY1" fmla="*/ 13057 h 28290"/>
                  <a:gd name="connsiteX2" fmla="*/ 6529 w 42799"/>
                  <a:gd name="connsiteY2" fmla="*/ 0 h 28290"/>
                  <a:gd name="connsiteX3" fmla="*/ 9430 w 42799"/>
                  <a:gd name="connsiteY3" fmla="*/ 6529 h 28290"/>
                  <a:gd name="connsiteX4" fmla="*/ 9430 w 42799"/>
                  <a:gd name="connsiteY4" fmla="*/ 10881 h 28290"/>
                  <a:gd name="connsiteX5" fmla="*/ 0 w 42799"/>
                  <a:gd name="connsiteY5" fmla="*/ 28291 h 28290"/>
                  <a:gd name="connsiteX6" fmla="*/ 14508 w 42799"/>
                  <a:gd name="connsiteY6" fmla="*/ 13783 h 28290"/>
                  <a:gd name="connsiteX7" fmla="*/ 21762 w 42799"/>
                  <a:gd name="connsiteY7" fmla="*/ 11607 h 2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799" h="28290">
                    <a:moveTo>
                      <a:pt x="21762" y="11607"/>
                    </a:moveTo>
                    <a:cubicBezTo>
                      <a:pt x="29016" y="12332"/>
                      <a:pt x="35545" y="13057"/>
                      <a:pt x="42799" y="13057"/>
                    </a:cubicBezTo>
                    <a:cubicBezTo>
                      <a:pt x="29016" y="10156"/>
                      <a:pt x="15959" y="6529"/>
                      <a:pt x="6529" y="0"/>
                    </a:cubicBezTo>
                    <a:cubicBezTo>
                      <a:pt x="7254" y="2176"/>
                      <a:pt x="8705" y="4352"/>
                      <a:pt x="9430" y="6529"/>
                    </a:cubicBezTo>
                    <a:cubicBezTo>
                      <a:pt x="10881" y="8705"/>
                      <a:pt x="10881" y="8705"/>
                      <a:pt x="9430" y="10881"/>
                    </a:cubicBezTo>
                    <a:cubicBezTo>
                      <a:pt x="6529" y="16684"/>
                      <a:pt x="2902" y="22488"/>
                      <a:pt x="0" y="28291"/>
                    </a:cubicBezTo>
                    <a:lnTo>
                      <a:pt x="14508" y="13783"/>
                    </a:lnTo>
                    <a:cubicBezTo>
                      <a:pt x="17410" y="10881"/>
                      <a:pt x="17410" y="10881"/>
                      <a:pt x="21762" y="11607"/>
                    </a:cubicBezTo>
                    <a:close/>
                  </a:path>
                </a:pathLst>
              </a:custGeom>
              <a:solidFill>
                <a:srgbClr val="FF006E"/>
              </a:solidFill>
              <a:ln w="7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" name="Полилиния: фигура 108">
                <a:extLst>
                  <a:ext uri="{FF2B5EF4-FFF2-40B4-BE49-F238E27FC236}">
                    <a16:creationId xmlns:a16="http://schemas.microsoft.com/office/drawing/2014/main" id="{7B66B808-E3F2-41A1-BB92-4D99F4E1C672}"/>
                  </a:ext>
                </a:extLst>
              </p:cNvPr>
              <p:cNvSpPr/>
              <p:nvPr/>
            </p:nvSpPr>
            <p:spPr>
              <a:xfrm>
                <a:off x="9330282" y="452654"/>
                <a:ext cx="73991" cy="100831"/>
              </a:xfrm>
              <a:custGeom>
                <a:avLst/>
                <a:gdLst>
                  <a:gd name="connsiteX0" fmla="*/ 48602 w 73991"/>
                  <a:gd name="connsiteY0" fmla="*/ 36996 h 100831"/>
                  <a:gd name="connsiteX1" fmla="*/ 73992 w 73991"/>
                  <a:gd name="connsiteY1" fmla="*/ 38447 h 100831"/>
                  <a:gd name="connsiteX2" fmla="*/ 48602 w 73991"/>
                  <a:gd name="connsiteY2" fmla="*/ 29016 h 100831"/>
                  <a:gd name="connsiteX3" fmla="*/ 42074 w 73991"/>
                  <a:gd name="connsiteY3" fmla="*/ 0 h 100831"/>
                  <a:gd name="connsiteX4" fmla="*/ 33369 w 73991"/>
                  <a:gd name="connsiteY4" fmla="*/ 17410 h 100831"/>
                  <a:gd name="connsiteX5" fmla="*/ 17410 w 73991"/>
                  <a:gd name="connsiteY5" fmla="*/ 22488 h 100831"/>
                  <a:gd name="connsiteX6" fmla="*/ 0 w 73991"/>
                  <a:gd name="connsiteY6" fmla="*/ 18861 h 100831"/>
                  <a:gd name="connsiteX7" fmla="*/ 25389 w 73991"/>
                  <a:gd name="connsiteY7" fmla="*/ 37721 h 100831"/>
                  <a:gd name="connsiteX8" fmla="*/ 69639 w 73991"/>
                  <a:gd name="connsiteY8" fmla="*/ 100832 h 100831"/>
                  <a:gd name="connsiteX9" fmla="*/ 47152 w 73991"/>
                  <a:gd name="connsiteY9" fmla="*/ 49328 h 100831"/>
                  <a:gd name="connsiteX10" fmla="*/ 48602 w 73991"/>
                  <a:gd name="connsiteY10" fmla="*/ 36996 h 10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991" h="100831">
                    <a:moveTo>
                      <a:pt x="48602" y="36996"/>
                    </a:moveTo>
                    <a:cubicBezTo>
                      <a:pt x="52955" y="34094"/>
                      <a:pt x="63111" y="36996"/>
                      <a:pt x="73992" y="38447"/>
                    </a:cubicBezTo>
                    <a:lnTo>
                      <a:pt x="48602" y="29016"/>
                    </a:lnTo>
                    <a:cubicBezTo>
                      <a:pt x="34820" y="26115"/>
                      <a:pt x="41348" y="11607"/>
                      <a:pt x="42074" y="0"/>
                    </a:cubicBezTo>
                    <a:lnTo>
                      <a:pt x="33369" y="17410"/>
                    </a:lnTo>
                    <a:cubicBezTo>
                      <a:pt x="31193" y="22488"/>
                      <a:pt x="22488" y="23213"/>
                      <a:pt x="17410" y="22488"/>
                    </a:cubicBezTo>
                    <a:cubicBezTo>
                      <a:pt x="9430" y="21037"/>
                      <a:pt x="7980" y="20311"/>
                      <a:pt x="0" y="18861"/>
                    </a:cubicBezTo>
                    <a:cubicBezTo>
                      <a:pt x="9430" y="26115"/>
                      <a:pt x="18135" y="30467"/>
                      <a:pt x="25389" y="37721"/>
                    </a:cubicBezTo>
                    <a:cubicBezTo>
                      <a:pt x="43525" y="54406"/>
                      <a:pt x="55857" y="74717"/>
                      <a:pt x="69639" y="100832"/>
                    </a:cubicBezTo>
                    <a:lnTo>
                      <a:pt x="47152" y="49328"/>
                    </a:lnTo>
                    <a:cubicBezTo>
                      <a:pt x="46426" y="44975"/>
                      <a:pt x="42799" y="39898"/>
                      <a:pt x="48602" y="36996"/>
                    </a:cubicBezTo>
                    <a:close/>
                  </a:path>
                </a:pathLst>
              </a:custGeom>
              <a:solidFill>
                <a:srgbClr val="FF006E"/>
              </a:solidFill>
              <a:ln w="7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Полилиния: фигура 109">
                <a:extLst>
                  <a:ext uri="{FF2B5EF4-FFF2-40B4-BE49-F238E27FC236}">
                    <a16:creationId xmlns:a16="http://schemas.microsoft.com/office/drawing/2014/main" id="{0AB9C112-FF78-4255-B8A7-9ABC377BD143}"/>
                  </a:ext>
                </a:extLst>
              </p:cNvPr>
              <p:cNvSpPr/>
              <p:nvPr/>
            </p:nvSpPr>
            <p:spPr>
              <a:xfrm>
                <a:off x="9452151" y="428715"/>
                <a:ext cx="42799" cy="29016"/>
              </a:xfrm>
              <a:custGeom>
                <a:avLst/>
                <a:gdLst>
                  <a:gd name="connsiteX0" fmla="*/ 33369 w 42799"/>
                  <a:gd name="connsiteY0" fmla="*/ 5078 h 29016"/>
                  <a:gd name="connsiteX1" fmla="*/ 36270 w 42799"/>
                  <a:gd name="connsiteY1" fmla="*/ 0 h 29016"/>
                  <a:gd name="connsiteX2" fmla="*/ 0 w 42799"/>
                  <a:gd name="connsiteY2" fmla="*/ 13057 h 29016"/>
                  <a:gd name="connsiteX3" fmla="*/ 16684 w 42799"/>
                  <a:gd name="connsiteY3" fmla="*/ 11607 h 29016"/>
                  <a:gd name="connsiteX4" fmla="*/ 27566 w 42799"/>
                  <a:gd name="connsiteY4" fmla="*/ 13783 h 29016"/>
                  <a:gd name="connsiteX5" fmla="*/ 42799 w 42799"/>
                  <a:gd name="connsiteY5" fmla="*/ 29016 h 29016"/>
                  <a:gd name="connsiteX6" fmla="*/ 34094 w 42799"/>
                  <a:gd name="connsiteY6" fmla="*/ 12332 h 29016"/>
                  <a:gd name="connsiteX7" fmla="*/ 33369 w 42799"/>
                  <a:gd name="connsiteY7" fmla="*/ 5078 h 2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799" h="29016">
                    <a:moveTo>
                      <a:pt x="33369" y="5078"/>
                    </a:moveTo>
                    <a:cubicBezTo>
                      <a:pt x="34094" y="3627"/>
                      <a:pt x="34820" y="1451"/>
                      <a:pt x="36270" y="0"/>
                    </a:cubicBezTo>
                    <a:cubicBezTo>
                      <a:pt x="26115" y="7254"/>
                      <a:pt x="13057" y="10156"/>
                      <a:pt x="0" y="13057"/>
                    </a:cubicBezTo>
                    <a:cubicBezTo>
                      <a:pt x="6529" y="12332"/>
                      <a:pt x="10156" y="12332"/>
                      <a:pt x="16684" y="11607"/>
                    </a:cubicBezTo>
                    <a:cubicBezTo>
                      <a:pt x="21037" y="10881"/>
                      <a:pt x="24664" y="10881"/>
                      <a:pt x="27566" y="13783"/>
                    </a:cubicBezTo>
                    <a:lnTo>
                      <a:pt x="42799" y="29016"/>
                    </a:lnTo>
                    <a:cubicBezTo>
                      <a:pt x="39898" y="23213"/>
                      <a:pt x="36996" y="18135"/>
                      <a:pt x="34094" y="12332"/>
                    </a:cubicBezTo>
                    <a:cubicBezTo>
                      <a:pt x="31193" y="7980"/>
                      <a:pt x="31193" y="8705"/>
                      <a:pt x="33369" y="5078"/>
                    </a:cubicBezTo>
                    <a:close/>
                  </a:path>
                </a:pathLst>
              </a:custGeom>
              <a:solidFill>
                <a:srgbClr val="FF006E"/>
              </a:solidFill>
              <a:ln w="7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Полилиния: фигура 110">
                <a:extLst>
                  <a:ext uri="{FF2B5EF4-FFF2-40B4-BE49-F238E27FC236}">
                    <a16:creationId xmlns:a16="http://schemas.microsoft.com/office/drawing/2014/main" id="{3F99518F-6606-40DF-8C2A-4EF0EB072E3D}"/>
                  </a:ext>
                </a:extLst>
              </p:cNvPr>
              <p:cNvSpPr/>
              <p:nvPr/>
            </p:nvSpPr>
            <p:spPr>
              <a:xfrm>
                <a:off x="9258467" y="343843"/>
                <a:ext cx="307573" cy="298868"/>
              </a:xfrm>
              <a:custGeom>
                <a:avLst/>
                <a:gdLst>
                  <a:gd name="connsiteX0" fmla="*/ 153061 w 307573"/>
                  <a:gd name="connsiteY0" fmla="*/ 0 h 298868"/>
                  <a:gd name="connsiteX1" fmla="*/ 0 w 307573"/>
                  <a:gd name="connsiteY1" fmla="*/ 71090 h 298868"/>
                  <a:gd name="connsiteX2" fmla="*/ 134201 w 307573"/>
                  <a:gd name="connsiteY2" fmla="*/ 295242 h 298868"/>
                  <a:gd name="connsiteX3" fmla="*/ 153787 w 307573"/>
                  <a:gd name="connsiteY3" fmla="*/ 298869 h 298868"/>
                  <a:gd name="connsiteX4" fmla="*/ 173373 w 307573"/>
                  <a:gd name="connsiteY4" fmla="*/ 295242 h 298868"/>
                  <a:gd name="connsiteX5" fmla="*/ 307574 w 307573"/>
                  <a:gd name="connsiteY5" fmla="*/ 71090 h 298868"/>
                  <a:gd name="connsiteX6" fmla="*/ 153061 w 307573"/>
                  <a:gd name="connsiteY6" fmla="*/ 0 h 298868"/>
                  <a:gd name="connsiteX7" fmla="*/ 243012 w 307573"/>
                  <a:gd name="connsiteY7" fmla="*/ 132025 h 298868"/>
                  <a:gd name="connsiteX8" fmla="*/ 153061 w 307573"/>
                  <a:gd name="connsiteY8" fmla="*/ 229955 h 298868"/>
                  <a:gd name="connsiteX9" fmla="*/ 153061 w 307573"/>
                  <a:gd name="connsiteY9" fmla="*/ 230680 h 298868"/>
                  <a:gd name="connsiteX10" fmla="*/ 152336 w 307573"/>
                  <a:gd name="connsiteY10" fmla="*/ 230680 h 298868"/>
                  <a:gd name="connsiteX11" fmla="*/ 61660 w 307573"/>
                  <a:gd name="connsiteY11" fmla="*/ 131299 h 298868"/>
                  <a:gd name="connsiteX12" fmla="*/ 55131 w 307573"/>
                  <a:gd name="connsiteY12" fmla="*/ 104459 h 298868"/>
                  <a:gd name="connsiteX13" fmla="*/ 74717 w 307573"/>
                  <a:gd name="connsiteY13" fmla="*/ 80520 h 298868"/>
                  <a:gd name="connsiteX14" fmla="*/ 123320 w 307573"/>
                  <a:gd name="connsiteY14" fmla="*/ 68189 h 298868"/>
                  <a:gd name="connsiteX15" fmla="*/ 153061 w 307573"/>
                  <a:gd name="connsiteY15" fmla="*/ 68189 h 298868"/>
                  <a:gd name="connsiteX16" fmla="*/ 182803 w 307573"/>
                  <a:gd name="connsiteY16" fmla="*/ 68189 h 298868"/>
                  <a:gd name="connsiteX17" fmla="*/ 230680 w 307573"/>
                  <a:gd name="connsiteY17" fmla="*/ 80520 h 298868"/>
                  <a:gd name="connsiteX18" fmla="*/ 250266 w 307573"/>
                  <a:gd name="connsiteY18" fmla="*/ 104459 h 298868"/>
                  <a:gd name="connsiteX19" fmla="*/ 243012 w 307573"/>
                  <a:gd name="connsiteY19" fmla="*/ 132025 h 29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7573" h="298868">
                    <a:moveTo>
                      <a:pt x="153061" y="0"/>
                    </a:moveTo>
                    <a:cubicBezTo>
                      <a:pt x="105184" y="0"/>
                      <a:pt x="4352" y="5803"/>
                      <a:pt x="0" y="71090"/>
                    </a:cubicBezTo>
                    <a:cubicBezTo>
                      <a:pt x="3627" y="153061"/>
                      <a:pt x="62385" y="253893"/>
                      <a:pt x="134201" y="295242"/>
                    </a:cubicBezTo>
                    <a:cubicBezTo>
                      <a:pt x="140729" y="297418"/>
                      <a:pt x="147258" y="298869"/>
                      <a:pt x="153787" y="298869"/>
                    </a:cubicBezTo>
                    <a:cubicBezTo>
                      <a:pt x="160316" y="298869"/>
                      <a:pt x="166844" y="297418"/>
                      <a:pt x="173373" y="295242"/>
                    </a:cubicBezTo>
                    <a:cubicBezTo>
                      <a:pt x="245188" y="253893"/>
                      <a:pt x="303947" y="153061"/>
                      <a:pt x="307574" y="71090"/>
                    </a:cubicBezTo>
                    <a:cubicBezTo>
                      <a:pt x="302496" y="4352"/>
                      <a:pt x="202389" y="0"/>
                      <a:pt x="153061" y="0"/>
                    </a:cubicBezTo>
                    <a:close/>
                    <a:moveTo>
                      <a:pt x="243012" y="132025"/>
                    </a:moveTo>
                    <a:cubicBezTo>
                      <a:pt x="211094" y="167570"/>
                      <a:pt x="185705" y="195135"/>
                      <a:pt x="153061" y="229955"/>
                    </a:cubicBezTo>
                    <a:lnTo>
                      <a:pt x="153061" y="230680"/>
                    </a:lnTo>
                    <a:lnTo>
                      <a:pt x="152336" y="230680"/>
                    </a:lnTo>
                    <a:lnTo>
                      <a:pt x="61660" y="131299"/>
                    </a:lnTo>
                    <a:cubicBezTo>
                      <a:pt x="54406" y="123320"/>
                      <a:pt x="47877" y="113164"/>
                      <a:pt x="55131" y="104459"/>
                    </a:cubicBezTo>
                    <a:cubicBezTo>
                      <a:pt x="62385" y="95754"/>
                      <a:pt x="67463" y="89225"/>
                      <a:pt x="74717" y="80520"/>
                    </a:cubicBezTo>
                    <a:lnTo>
                      <a:pt x="123320" y="68189"/>
                    </a:lnTo>
                    <a:lnTo>
                      <a:pt x="153061" y="68189"/>
                    </a:lnTo>
                    <a:lnTo>
                      <a:pt x="182803" y="68189"/>
                    </a:lnTo>
                    <a:lnTo>
                      <a:pt x="230680" y="80520"/>
                    </a:lnTo>
                    <a:lnTo>
                      <a:pt x="250266" y="104459"/>
                    </a:lnTo>
                    <a:cubicBezTo>
                      <a:pt x="259697" y="115340"/>
                      <a:pt x="253168" y="121143"/>
                      <a:pt x="243012" y="132025"/>
                    </a:cubicBezTo>
                    <a:close/>
                  </a:path>
                </a:pathLst>
              </a:custGeom>
              <a:solidFill>
                <a:srgbClr val="FF006E"/>
              </a:solidFill>
              <a:ln w="7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" name="Полилиния: фигура 111">
              <a:extLst>
                <a:ext uri="{FF2B5EF4-FFF2-40B4-BE49-F238E27FC236}">
                  <a16:creationId xmlns:a16="http://schemas.microsoft.com/office/drawing/2014/main" id="{E01D7BDA-E583-46FE-A1F2-9B92C3524CE7}"/>
                </a:ext>
              </a:extLst>
            </p:cNvPr>
            <p:cNvSpPr/>
            <p:nvPr/>
          </p:nvSpPr>
          <p:spPr>
            <a:xfrm>
              <a:off x="9663245" y="410580"/>
              <a:ext cx="1407294" cy="166118"/>
            </a:xfrm>
            <a:custGeom>
              <a:avLst/>
              <a:gdLst>
                <a:gd name="connsiteX0" fmla="*/ 981479 w 1407294"/>
                <a:gd name="connsiteY0" fmla="*/ 2176 h 166118"/>
                <a:gd name="connsiteX1" fmla="*/ 1022102 w 1407294"/>
                <a:gd name="connsiteY1" fmla="*/ 10156 h 166118"/>
                <a:gd name="connsiteX2" fmla="*/ 1032983 w 1407294"/>
                <a:gd name="connsiteY2" fmla="*/ 21762 h 166118"/>
                <a:gd name="connsiteX3" fmla="*/ 1036610 w 1407294"/>
                <a:gd name="connsiteY3" fmla="*/ 39172 h 166118"/>
                <a:gd name="connsiteX4" fmla="*/ 1025004 w 1407294"/>
                <a:gd name="connsiteY4" fmla="*/ 63836 h 166118"/>
                <a:gd name="connsiteX5" fmla="*/ 1010496 w 1407294"/>
                <a:gd name="connsiteY5" fmla="*/ 73266 h 166118"/>
                <a:gd name="connsiteX6" fmla="*/ 1009045 w 1407294"/>
                <a:gd name="connsiteY6" fmla="*/ 74717 h 166118"/>
                <a:gd name="connsiteX7" fmla="*/ 1011221 w 1407294"/>
                <a:gd name="connsiteY7" fmla="*/ 76893 h 166118"/>
                <a:gd name="connsiteX8" fmla="*/ 1033709 w 1407294"/>
                <a:gd name="connsiteY8" fmla="*/ 87775 h 166118"/>
                <a:gd name="connsiteX9" fmla="*/ 1046766 w 1407294"/>
                <a:gd name="connsiteY9" fmla="*/ 116791 h 166118"/>
                <a:gd name="connsiteX10" fmla="*/ 1040963 w 1407294"/>
                <a:gd name="connsiteY10" fmla="*/ 139279 h 166118"/>
                <a:gd name="connsiteX11" fmla="*/ 1025004 w 1407294"/>
                <a:gd name="connsiteY11" fmla="*/ 154512 h 166118"/>
                <a:gd name="connsiteX12" fmla="*/ 1003967 w 1407294"/>
                <a:gd name="connsiteY12" fmla="*/ 161766 h 166118"/>
                <a:gd name="connsiteX13" fmla="*/ 984381 w 1407294"/>
                <a:gd name="connsiteY13" fmla="*/ 163217 h 166118"/>
                <a:gd name="connsiteX14" fmla="*/ 974225 w 1407294"/>
                <a:gd name="connsiteY14" fmla="*/ 163217 h 166118"/>
                <a:gd name="connsiteX15" fmla="*/ 929250 w 1407294"/>
                <a:gd name="connsiteY15" fmla="*/ 163217 h 166118"/>
                <a:gd name="connsiteX16" fmla="*/ 913291 w 1407294"/>
                <a:gd name="connsiteY16" fmla="*/ 161766 h 166118"/>
                <a:gd name="connsiteX17" fmla="*/ 913291 w 1407294"/>
                <a:gd name="connsiteY17" fmla="*/ 161766 h 166118"/>
                <a:gd name="connsiteX18" fmla="*/ 912565 w 1407294"/>
                <a:gd name="connsiteY18" fmla="*/ 161766 h 166118"/>
                <a:gd name="connsiteX19" fmla="*/ 910389 w 1407294"/>
                <a:gd name="connsiteY19" fmla="*/ 158139 h 166118"/>
                <a:gd name="connsiteX20" fmla="*/ 913291 w 1407294"/>
                <a:gd name="connsiteY20" fmla="*/ 154512 h 166118"/>
                <a:gd name="connsiteX21" fmla="*/ 916192 w 1407294"/>
                <a:gd name="connsiteY21" fmla="*/ 154512 h 166118"/>
                <a:gd name="connsiteX22" fmla="*/ 929250 w 1407294"/>
                <a:gd name="connsiteY22" fmla="*/ 150160 h 166118"/>
                <a:gd name="connsiteX23" fmla="*/ 932877 w 1407294"/>
                <a:gd name="connsiteY23" fmla="*/ 124770 h 166118"/>
                <a:gd name="connsiteX24" fmla="*/ 933602 w 1407294"/>
                <a:gd name="connsiteY24" fmla="*/ 42074 h 166118"/>
                <a:gd name="connsiteX25" fmla="*/ 930701 w 1407294"/>
                <a:gd name="connsiteY25" fmla="*/ 16684 h 166118"/>
                <a:gd name="connsiteX26" fmla="*/ 919094 w 1407294"/>
                <a:gd name="connsiteY26" fmla="*/ 11607 h 166118"/>
                <a:gd name="connsiteX27" fmla="*/ 916192 w 1407294"/>
                <a:gd name="connsiteY27" fmla="*/ 11607 h 166118"/>
                <a:gd name="connsiteX28" fmla="*/ 913291 w 1407294"/>
                <a:gd name="connsiteY28" fmla="*/ 7980 h 166118"/>
                <a:gd name="connsiteX29" fmla="*/ 916192 w 1407294"/>
                <a:gd name="connsiteY29" fmla="*/ 4352 h 166118"/>
                <a:gd name="connsiteX30" fmla="*/ 916918 w 1407294"/>
                <a:gd name="connsiteY30" fmla="*/ 4352 h 166118"/>
                <a:gd name="connsiteX31" fmla="*/ 916918 w 1407294"/>
                <a:gd name="connsiteY31" fmla="*/ 4352 h 166118"/>
                <a:gd name="connsiteX32" fmla="*/ 929250 w 1407294"/>
                <a:gd name="connsiteY32" fmla="*/ 2902 h 166118"/>
                <a:gd name="connsiteX33" fmla="*/ 972774 w 1407294"/>
                <a:gd name="connsiteY33" fmla="*/ 2902 h 166118"/>
                <a:gd name="connsiteX34" fmla="*/ 981479 w 1407294"/>
                <a:gd name="connsiteY34" fmla="*/ 2176 h 166118"/>
                <a:gd name="connsiteX35" fmla="*/ 981479 w 1407294"/>
                <a:gd name="connsiteY35" fmla="*/ 153061 h 166118"/>
                <a:gd name="connsiteX36" fmla="*/ 1001065 w 1407294"/>
                <a:gd name="connsiteY36" fmla="*/ 145807 h 166118"/>
                <a:gd name="connsiteX37" fmla="*/ 1011221 w 1407294"/>
                <a:gd name="connsiteY37" fmla="*/ 118967 h 166118"/>
                <a:gd name="connsiteX38" fmla="*/ 999615 w 1407294"/>
                <a:gd name="connsiteY38" fmla="*/ 92127 h 166118"/>
                <a:gd name="connsiteX39" fmla="*/ 982930 w 1407294"/>
                <a:gd name="connsiteY39" fmla="*/ 84873 h 166118"/>
                <a:gd name="connsiteX40" fmla="*/ 971323 w 1407294"/>
                <a:gd name="connsiteY40" fmla="*/ 84873 h 166118"/>
                <a:gd name="connsiteX41" fmla="*/ 965520 w 1407294"/>
                <a:gd name="connsiteY41" fmla="*/ 91402 h 166118"/>
                <a:gd name="connsiteX42" fmla="*/ 965520 w 1407294"/>
                <a:gd name="connsiteY42" fmla="*/ 96480 h 166118"/>
                <a:gd name="connsiteX43" fmla="*/ 965520 w 1407294"/>
                <a:gd name="connsiteY43" fmla="*/ 126221 h 166118"/>
                <a:gd name="connsiteX44" fmla="*/ 966971 w 1407294"/>
                <a:gd name="connsiteY44" fmla="*/ 145082 h 166118"/>
                <a:gd name="connsiteX45" fmla="*/ 972049 w 1407294"/>
                <a:gd name="connsiteY45" fmla="*/ 151611 h 166118"/>
                <a:gd name="connsiteX46" fmla="*/ 981479 w 1407294"/>
                <a:gd name="connsiteY46" fmla="*/ 153061 h 166118"/>
                <a:gd name="connsiteX47" fmla="*/ 979303 w 1407294"/>
                <a:gd name="connsiteY47" fmla="*/ 72541 h 166118"/>
                <a:gd name="connsiteX48" fmla="*/ 993811 w 1407294"/>
                <a:gd name="connsiteY48" fmla="*/ 66012 h 166118"/>
                <a:gd name="connsiteX49" fmla="*/ 1002516 w 1407294"/>
                <a:gd name="connsiteY49" fmla="*/ 42074 h 166118"/>
                <a:gd name="connsiteX50" fmla="*/ 993811 w 1407294"/>
                <a:gd name="connsiteY50" fmla="*/ 18861 h 166118"/>
                <a:gd name="connsiteX51" fmla="*/ 980028 w 1407294"/>
                <a:gd name="connsiteY51" fmla="*/ 12332 h 166118"/>
                <a:gd name="connsiteX52" fmla="*/ 969873 w 1407294"/>
                <a:gd name="connsiteY52" fmla="*/ 11607 h 166118"/>
                <a:gd name="connsiteX53" fmla="*/ 964069 w 1407294"/>
                <a:gd name="connsiteY53" fmla="*/ 20311 h 166118"/>
                <a:gd name="connsiteX54" fmla="*/ 964069 w 1407294"/>
                <a:gd name="connsiteY54" fmla="*/ 59484 h 166118"/>
                <a:gd name="connsiteX55" fmla="*/ 964795 w 1407294"/>
                <a:gd name="connsiteY55" fmla="*/ 65287 h 166118"/>
                <a:gd name="connsiteX56" fmla="*/ 971323 w 1407294"/>
                <a:gd name="connsiteY56" fmla="*/ 71816 h 166118"/>
                <a:gd name="connsiteX57" fmla="*/ 979303 w 1407294"/>
                <a:gd name="connsiteY57" fmla="*/ 72541 h 166118"/>
                <a:gd name="connsiteX58" fmla="*/ 214721 w 1407294"/>
                <a:gd name="connsiteY58" fmla="*/ 58758 h 166118"/>
                <a:gd name="connsiteX59" fmla="*/ 214721 w 1407294"/>
                <a:gd name="connsiteY59" fmla="*/ 55857 h 166118"/>
                <a:gd name="connsiteX60" fmla="*/ 216172 w 1407294"/>
                <a:gd name="connsiteY60" fmla="*/ 54406 h 166118"/>
                <a:gd name="connsiteX61" fmla="*/ 219074 w 1407294"/>
                <a:gd name="connsiteY61" fmla="*/ 53680 h 166118"/>
                <a:gd name="connsiteX62" fmla="*/ 221975 w 1407294"/>
                <a:gd name="connsiteY62" fmla="*/ 53680 h 166118"/>
                <a:gd name="connsiteX63" fmla="*/ 237209 w 1407294"/>
                <a:gd name="connsiteY63" fmla="*/ 51504 h 166118"/>
                <a:gd name="connsiteX64" fmla="*/ 241561 w 1407294"/>
                <a:gd name="connsiteY64" fmla="*/ 50779 h 166118"/>
                <a:gd name="connsiteX65" fmla="*/ 244463 w 1407294"/>
                <a:gd name="connsiteY65" fmla="*/ 52955 h 166118"/>
                <a:gd name="connsiteX66" fmla="*/ 244463 w 1407294"/>
                <a:gd name="connsiteY66" fmla="*/ 55131 h 166118"/>
                <a:gd name="connsiteX67" fmla="*/ 244463 w 1407294"/>
                <a:gd name="connsiteY67" fmla="*/ 140004 h 166118"/>
                <a:gd name="connsiteX68" fmla="*/ 253893 w 1407294"/>
                <a:gd name="connsiteY68" fmla="*/ 154512 h 166118"/>
                <a:gd name="connsiteX69" fmla="*/ 253893 w 1407294"/>
                <a:gd name="connsiteY69" fmla="*/ 154512 h 166118"/>
                <a:gd name="connsiteX70" fmla="*/ 254619 w 1407294"/>
                <a:gd name="connsiteY70" fmla="*/ 154512 h 166118"/>
                <a:gd name="connsiteX71" fmla="*/ 254619 w 1407294"/>
                <a:gd name="connsiteY71" fmla="*/ 154512 h 166118"/>
                <a:gd name="connsiteX72" fmla="*/ 254619 w 1407294"/>
                <a:gd name="connsiteY72" fmla="*/ 154512 h 166118"/>
                <a:gd name="connsiteX73" fmla="*/ 258246 w 1407294"/>
                <a:gd name="connsiteY73" fmla="*/ 158865 h 166118"/>
                <a:gd name="connsiteX74" fmla="*/ 253893 w 1407294"/>
                <a:gd name="connsiteY74" fmla="*/ 163217 h 166118"/>
                <a:gd name="connsiteX75" fmla="*/ 253893 w 1407294"/>
                <a:gd name="connsiteY75" fmla="*/ 163217 h 166118"/>
                <a:gd name="connsiteX76" fmla="*/ 229955 w 1407294"/>
                <a:gd name="connsiteY76" fmla="*/ 163217 h 166118"/>
                <a:gd name="connsiteX77" fmla="*/ 229229 w 1407294"/>
                <a:gd name="connsiteY77" fmla="*/ 163217 h 166118"/>
                <a:gd name="connsiteX78" fmla="*/ 219074 w 1407294"/>
                <a:gd name="connsiteY78" fmla="*/ 159590 h 166118"/>
                <a:gd name="connsiteX79" fmla="*/ 213270 w 1407294"/>
                <a:gd name="connsiteY79" fmla="*/ 153787 h 166118"/>
                <a:gd name="connsiteX80" fmla="*/ 202389 w 1407294"/>
                <a:gd name="connsiteY80" fmla="*/ 157414 h 166118"/>
                <a:gd name="connsiteX81" fmla="*/ 188607 w 1407294"/>
                <a:gd name="connsiteY81" fmla="*/ 163943 h 166118"/>
                <a:gd name="connsiteX82" fmla="*/ 178451 w 1407294"/>
                <a:gd name="connsiteY82" fmla="*/ 165393 h 166118"/>
                <a:gd name="connsiteX83" fmla="*/ 154512 w 1407294"/>
                <a:gd name="connsiteY83" fmla="*/ 155963 h 166118"/>
                <a:gd name="connsiteX84" fmla="*/ 146533 w 1407294"/>
                <a:gd name="connsiteY84" fmla="*/ 132025 h 166118"/>
                <a:gd name="connsiteX85" fmla="*/ 146533 w 1407294"/>
                <a:gd name="connsiteY85" fmla="*/ 75443 h 166118"/>
                <a:gd name="connsiteX86" fmla="*/ 145082 w 1407294"/>
                <a:gd name="connsiteY86" fmla="*/ 66738 h 166118"/>
                <a:gd name="connsiteX87" fmla="*/ 138553 w 1407294"/>
                <a:gd name="connsiteY87" fmla="*/ 63836 h 166118"/>
                <a:gd name="connsiteX88" fmla="*/ 134201 w 1407294"/>
                <a:gd name="connsiteY88" fmla="*/ 63111 h 166118"/>
                <a:gd name="connsiteX89" fmla="*/ 132025 w 1407294"/>
                <a:gd name="connsiteY89" fmla="*/ 59484 h 166118"/>
                <a:gd name="connsiteX90" fmla="*/ 134201 w 1407294"/>
                <a:gd name="connsiteY90" fmla="*/ 55857 h 166118"/>
                <a:gd name="connsiteX91" fmla="*/ 137828 w 1407294"/>
                <a:gd name="connsiteY91" fmla="*/ 55131 h 166118"/>
                <a:gd name="connsiteX92" fmla="*/ 153787 w 1407294"/>
                <a:gd name="connsiteY92" fmla="*/ 53680 h 166118"/>
                <a:gd name="connsiteX93" fmla="*/ 169020 w 1407294"/>
                <a:gd name="connsiteY93" fmla="*/ 51504 h 166118"/>
                <a:gd name="connsiteX94" fmla="*/ 173373 w 1407294"/>
                <a:gd name="connsiteY94" fmla="*/ 50779 h 166118"/>
                <a:gd name="connsiteX95" fmla="*/ 176275 w 1407294"/>
                <a:gd name="connsiteY95" fmla="*/ 52955 h 166118"/>
                <a:gd name="connsiteX96" fmla="*/ 176275 w 1407294"/>
                <a:gd name="connsiteY96" fmla="*/ 55131 h 166118"/>
                <a:gd name="connsiteX97" fmla="*/ 176275 w 1407294"/>
                <a:gd name="connsiteY97" fmla="*/ 125496 h 166118"/>
                <a:gd name="connsiteX98" fmla="*/ 180627 w 1407294"/>
                <a:gd name="connsiteY98" fmla="*/ 140730 h 166118"/>
                <a:gd name="connsiteX99" fmla="*/ 192959 w 1407294"/>
                <a:gd name="connsiteY99" fmla="*/ 145807 h 166118"/>
                <a:gd name="connsiteX100" fmla="*/ 206016 w 1407294"/>
                <a:gd name="connsiteY100" fmla="*/ 142180 h 166118"/>
                <a:gd name="connsiteX101" fmla="*/ 213996 w 1407294"/>
                <a:gd name="connsiteY101" fmla="*/ 129123 h 166118"/>
                <a:gd name="connsiteX102" fmla="*/ 214721 w 1407294"/>
                <a:gd name="connsiteY102" fmla="*/ 58758 h 166118"/>
                <a:gd name="connsiteX103" fmla="*/ 684787 w 1407294"/>
                <a:gd name="connsiteY103" fmla="*/ 128398 h 166118"/>
                <a:gd name="connsiteX104" fmla="*/ 684787 w 1407294"/>
                <a:gd name="connsiteY104" fmla="*/ 109537 h 166118"/>
                <a:gd name="connsiteX105" fmla="*/ 684787 w 1407294"/>
                <a:gd name="connsiteY105" fmla="*/ 109537 h 166118"/>
                <a:gd name="connsiteX106" fmla="*/ 684787 w 1407294"/>
                <a:gd name="connsiteY106" fmla="*/ 109537 h 166118"/>
                <a:gd name="connsiteX107" fmla="*/ 679709 w 1407294"/>
                <a:gd name="connsiteY107" fmla="*/ 104459 h 166118"/>
                <a:gd name="connsiteX108" fmla="*/ 677533 w 1407294"/>
                <a:gd name="connsiteY108" fmla="*/ 105184 h 166118"/>
                <a:gd name="connsiteX109" fmla="*/ 668102 w 1407294"/>
                <a:gd name="connsiteY109" fmla="*/ 110262 h 166118"/>
                <a:gd name="connsiteX110" fmla="*/ 655045 w 1407294"/>
                <a:gd name="connsiteY110" fmla="*/ 132025 h 166118"/>
                <a:gd name="connsiteX111" fmla="*/ 670278 w 1407294"/>
                <a:gd name="connsiteY111" fmla="*/ 147258 h 166118"/>
                <a:gd name="connsiteX112" fmla="*/ 684061 w 1407294"/>
                <a:gd name="connsiteY112" fmla="*/ 137102 h 166118"/>
                <a:gd name="connsiteX113" fmla="*/ 684787 w 1407294"/>
                <a:gd name="connsiteY113" fmla="*/ 128398 h 166118"/>
                <a:gd name="connsiteX114" fmla="*/ 714529 w 1407294"/>
                <a:gd name="connsiteY114" fmla="*/ 80520 h 166118"/>
                <a:gd name="connsiteX115" fmla="*/ 714529 w 1407294"/>
                <a:gd name="connsiteY115" fmla="*/ 136377 h 166118"/>
                <a:gd name="connsiteX116" fmla="*/ 716705 w 1407294"/>
                <a:gd name="connsiteY116" fmla="*/ 147258 h 166118"/>
                <a:gd name="connsiteX117" fmla="*/ 720332 w 1407294"/>
                <a:gd name="connsiteY117" fmla="*/ 150885 h 166118"/>
                <a:gd name="connsiteX118" fmla="*/ 724684 w 1407294"/>
                <a:gd name="connsiteY118" fmla="*/ 155963 h 166118"/>
                <a:gd name="connsiteX119" fmla="*/ 721783 w 1407294"/>
                <a:gd name="connsiteY119" fmla="*/ 160316 h 166118"/>
                <a:gd name="connsiteX120" fmla="*/ 721783 w 1407294"/>
                <a:gd name="connsiteY120" fmla="*/ 160316 h 166118"/>
                <a:gd name="connsiteX121" fmla="*/ 705824 w 1407294"/>
                <a:gd name="connsiteY121" fmla="*/ 164668 h 166118"/>
                <a:gd name="connsiteX122" fmla="*/ 692766 w 1407294"/>
                <a:gd name="connsiteY122" fmla="*/ 161041 h 166118"/>
                <a:gd name="connsiteX123" fmla="*/ 681160 w 1407294"/>
                <a:gd name="connsiteY123" fmla="*/ 153787 h 166118"/>
                <a:gd name="connsiteX124" fmla="*/ 669553 w 1407294"/>
                <a:gd name="connsiteY124" fmla="*/ 160316 h 166118"/>
                <a:gd name="connsiteX125" fmla="*/ 655770 w 1407294"/>
                <a:gd name="connsiteY125" fmla="*/ 164668 h 166118"/>
                <a:gd name="connsiteX126" fmla="*/ 633283 w 1407294"/>
                <a:gd name="connsiteY126" fmla="*/ 155238 h 166118"/>
                <a:gd name="connsiteX127" fmla="*/ 624578 w 1407294"/>
                <a:gd name="connsiteY127" fmla="*/ 134201 h 166118"/>
                <a:gd name="connsiteX128" fmla="*/ 643438 w 1407294"/>
                <a:gd name="connsiteY128" fmla="*/ 108086 h 166118"/>
                <a:gd name="connsiteX129" fmla="*/ 665201 w 1407294"/>
                <a:gd name="connsiteY129" fmla="*/ 99381 h 166118"/>
                <a:gd name="connsiteX130" fmla="*/ 678258 w 1407294"/>
                <a:gd name="connsiteY130" fmla="*/ 93578 h 166118"/>
                <a:gd name="connsiteX131" fmla="*/ 678258 w 1407294"/>
                <a:gd name="connsiteY131" fmla="*/ 93578 h 166118"/>
                <a:gd name="connsiteX132" fmla="*/ 678258 w 1407294"/>
                <a:gd name="connsiteY132" fmla="*/ 93578 h 166118"/>
                <a:gd name="connsiteX133" fmla="*/ 684061 w 1407294"/>
                <a:gd name="connsiteY133" fmla="*/ 84873 h 166118"/>
                <a:gd name="connsiteX134" fmla="*/ 684061 w 1407294"/>
                <a:gd name="connsiteY134" fmla="*/ 84873 h 166118"/>
                <a:gd name="connsiteX135" fmla="*/ 684061 w 1407294"/>
                <a:gd name="connsiteY135" fmla="*/ 81971 h 166118"/>
                <a:gd name="connsiteX136" fmla="*/ 671004 w 1407294"/>
                <a:gd name="connsiteY136" fmla="*/ 60934 h 166118"/>
                <a:gd name="connsiteX137" fmla="*/ 649967 w 1407294"/>
                <a:gd name="connsiteY137" fmla="*/ 86324 h 166118"/>
                <a:gd name="connsiteX138" fmla="*/ 641988 w 1407294"/>
                <a:gd name="connsiteY138" fmla="*/ 92852 h 166118"/>
                <a:gd name="connsiteX139" fmla="*/ 633283 w 1407294"/>
                <a:gd name="connsiteY139" fmla="*/ 89951 h 166118"/>
                <a:gd name="connsiteX140" fmla="*/ 629656 w 1407294"/>
                <a:gd name="connsiteY140" fmla="*/ 81246 h 166118"/>
                <a:gd name="connsiteX141" fmla="*/ 671729 w 1407294"/>
                <a:gd name="connsiteY141" fmla="*/ 50053 h 166118"/>
                <a:gd name="connsiteX142" fmla="*/ 714529 w 1407294"/>
                <a:gd name="connsiteY142" fmla="*/ 80520 h 166118"/>
                <a:gd name="connsiteX143" fmla="*/ 771836 w 1407294"/>
                <a:gd name="connsiteY143" fmla="*/ 113889 h 166118"/>
                <a:gd name="connsiteX144" fmla="*/ 771836 w 1407294"/>
                <a:gd name="connsiteY144" fmla="*/ 159590 h 166118"/>
                <a:gd name="connsiteX145" fmla="*/ 771836 w 1407294"/>
                <a:gd name="connsiteY145" fmla="*/ 159590 h 166118"/>
                <a:gd name="connsiteX146" fmla="*/ 768934 w 1407294"/>
                <a:gd name="connsiteY146" fmla="*/ 162492 h 166118"/>
                <a:gd name="connsiteX147" fmla="*/ 768934 w 1407294"/>
                <a:gd name="connsiteY147" fmla="*/ 162492 h 166118"/>
                <a:gd name="connsiteX148" fmla="*/ 768934 w 1407294"/>
                <a:gd name="connsiteY148" fmla="*/ 162492 h 166118"/>
                <a:gd name="connsiteX149" fmla="*/ 744996 w 1407294"/>
                <a:gd name="connsiteY149" fmla="*/ 162492 h 166118"/>
                <a:gd name="connsiteX150" fmla="*/ 744996 w 1407294"/>
                <a:gd name="connsiteY150" fmla="*/ 162492 h 166118"/>
                <a:gd name="connsiteX151" fmla="*/ 744996 w 1407294"/>
                <a:gd name="connsiteY151" fmla="*/ 162492 h 166118"/>
                <a:gd name="connsiteX152" fmla="*/ 742094 w 1407294"/>
                <a:gd name="connsiteY152" fmla="*/ 159590 h 166118"/>
                <a:gd name="connsiteX153" fmla="*/ 742094 w 1407294"/>
                <a:gd name="connsiteY153" fmla="*/ 159590 h 166118"/>
                <a:gd name="connsiteX154" fmla="*/ 742094 w 1407294"/>
                <a:gd name="connsiteY154" fmla="*/ 159590 h 166118"/>
                <a:gd name="connsiteX155" fmla="*/ 742094 w 1407294"/>
                <a:gd name="connsiteY155" fmla="*/ 138553 h 166118"/>
                <a:gd name="connsiteX156" fmla="*/ 742094 w 1407294"/>
                <a:gd name="connsiteY156" fmla="*/ 138553 h 166118"/>
                <a:gd name="connsiteX157" fmla="*/ 742094 w 1407294"/>
                <a:gd name="connsiteY157" fmla="*/ 138553 h 166118"/>
                <a:gd name="connsiteX158" fmla="*/ 742094 w 1407294"/>
                <a:gd name="connsiteY158" fmla="*/ 117516 h 166118"/>
                <a:gd name="connsiteX159" fmla="*/ 742094 w 1407294"/>
                <a:gd name="connsiteY159" fmla="*/ 117516 h 166118"/>
                <a:gd name="connsiteX160" fmla="*/ 742094 w 1407294"/>
                <a:gd name="connsiteY160" fmla="*/ 80520 h 166118"/>
                <a:gd name="connsiteX161" fmla="*/ 740643 w 1407294"/>
                <a:gd name="connsiteY161" fmla="*/ 69639 h 166118"/>
                <a:gd name="connsiteX162" fmla="*/ 735565 w 1407294"/>
                <a:gd name="connsiteY162" fmla="*/ 67463 h 166118"/>
                <a:gd name="connsiteX163" fmla="*/ 729037 w 1407294"/>
                <a:gd name="connsiteY163" fmla="*/ 66738 h 166118"/>
                <a:gd name="connsiteX164" fmla="*/ 726860 w 1407294"/>
                <a:gd name="connsiteY164" fmla="*/ 63111 h 166118"/>
                <a:gd name="connsiteX165" fmla="*/ 729037 w 1407294"/>
                <a:gd name="connsiteY165" fmla="*/ 59484 h 166118"/>
                <a:gd name="connsiteX166" fmla="*/ 731213 w 1407294"/>
                <a:gd name="connsiteY166" fmla="*/ 58758 h 166118"/>
                <a:gd name="connsiteX167" fmla="*/ 748623 w 1407294"/>
                <a:gd name="connsiteY167" fmla="*/ 55857 h 166118"/>
                <a:gd name="connsiteX168" fmla="*/ 768209 w 1407294"/>
                <a:gd name="connsiteY168" fmla="*/ 52230 h 166118"/>
                <a:gd name="connsiteX169" fmla="*/ 772561 w 1407294"/>
                <a:gd name="connsiteY169" fmla="*/ 54406 h 166118"/>
                <a:gd name="connsiteX170" fmla="*/ 787069 w 1407294"/>
                <a:gd name="connsiteY170" fmla="*/ 58033 h 166118"/>
                <a:gd name="connsiteX171" fmla="*/ 798676 w 1407294"/>
                <a:gd name="connsiteY171" fmla="*/ 52955 h 166118"/>
                <a:gd name="connsiteX172" fmla="*/ 809557 w 1407294"/>
                <a:gd name="connsiteY172" fmla="*/ 51504 h 166118"/>
                <a:gd name="connsiteX173" fmla="*/ 833496 w 1407294"/>
                <a:gd name="connsiteY173" fmla="*/ 60934 h 166118"/>
                <a:gd name="connsiteX174" fmla="*/ 842201 w 1407294"/>
                <a:gd name="connsiteY174" fmla="*/ 84873 h 166118"/>
                <a:gd name="connsiteX175" fmla="*/ 842201 w 1407294"/>
                <a:gd name="connsiteY175" fmla="*/ 118967 h 166118"/>
                <a:gd name="connsiteX176" fmla="*/ 842201 w 1407294"/>
                <a:gd name="connsiteY176" fmla="*/ 118967 h 166118"/>
                <a:gd name="connsiteX177" fmla="*/ 842201 w 1407294"/>
                <a:gd name="connsiteY177" fmla="*/ 140004 h 166118"/>
                <a:gd name="connsiteX178" fmla="*/ 851631 w 1407294"/>
                <a:gd name="connsiteY178" fmla="*/ 156689 h 166118"/>
                <a:gd name="connsiteX179" fmla="*/ 851631 w 1407294"/>
                <a:gd name="connsiteY179" fmla="*/ 156689 h 166118"/>
                <a:gd name="connsiteX180" fmla="*/ 852356 w 1407294"/>
                <a:gd name="connsiteY180" fmla="*/ 156689 h 166118"/>
                <a:gd name="connsiteX181" fmla="*/ 852356 w 1407294"/>
                <a:gd name="connsiteY181" fmla="*/ 156689 h 166118"/>
                <a:gd name="connsiteX182" fmla="*/ 852356 w 1407294"/>
                <a:gd name="connsiteY182" fmla="*/ 156689 h 166118"/>
                <a:gd name="connsiteX183" fmla="*/ 855983 w 1407294"/>
                <a:gd name="connsiteY183" fmla="*/ 160316 h 166118"/>
                <a:gd name="connsiteX184" fmla="*/ 851631 w 1407294"/>
                <a:gd name="connsiteY184" fmla="*/ 164668 h 166118"/>
                <a:gd name="connsiteX185" fmla="*/ 851631 w 1407294"/>
                <a:gd name="connsiteY185" fmla="*/ 164668 h 166118"/>
                <a:gd name="connsiteX186" fmla="*/ 827692 w 1407294"/>
                <a:gd name="connsiteY186" fmla="*/ 164668 h 166118"/>
                <a:gd name="connsiteX187" fmla="*/ 826967 w 1407294"/>
                <a:gd name="connsiteY187" fmla="*/ 164668 h 166118"/>
                <a:gd name="connsiteX188" fmla="*/ 811733 w 1407294"/>
                <a:gd name="connsiteY188" fmla="*/ 149434 h 166118"/>
                <a:gd name="connsiteX189" fmla="*/ 811733 w 1407294"/>
                <a:gd name="connsiteY189" fmla="*/ 148709 h 166118"/>
                <a:gd name="connsiteX190" fmla="*/ 811733 w 1407294"/>
                <a:gd name="connsiteY190" fmla="*/ 118967 h 166118"/>
                <a:gd name="connsiteX191" fmla="*/ 811733 w 1407294"/>
                <a:gd name="connsiteY191" fmla="*/ 118967 h 166118"/>
                <a:gd name="connsiteX192" fmla="*/ 811733 w 1407294"/>
                <a:gd name="connsiteY192" fmla="*/ 91402 h 166118"/>
                <a:gd name="connsiteX193" fmla="*/ 807381 w 1407294"/>
                <a:gd name="connsiteY193" fmla="*/ 76168 h 166118"/>
                <a:gd name="connsiteX194" fmla="*/ 795049 w 1407294"/>
                <a:gd name="connsiteY194" fmla="*/ 71090 h 166118"/>
                <a:gd name="connsiteX195" fmla="*/ 781992 w 1407294"/>
                <a:gd name="connsiteY195" fmla="*/ 74717 h 166118"/>
                <a:gd name="connsiteX196" fmla="*/ 774012 w 1407294"/>
                <a:gd name="connsiteY196" fmla="*/ 87775 h 166118"/>
                <a:gd name="connsiteX197" fmla="*/ 771836 w 1407294"/>
                <a:gd name="connsiteY197" fmla="*/ 113889 h 166118"/>
                <a:gd name="connsiteX198" fmla="*/ 587582 w 1407294"/>
                <a:gd name="connsiteY198" fmla="*/ 0 h 166118"/>
                <a:gd name="connsiteX199" fmla="*/ 600639 w 1407294"/>
                <a:gd name="connsiteY199" fmla="*/ 5078 h 166118"/>
                <a:gd name="connsiteX200" fmla="*/ 605717 w 1407294"/>
                <a:gd name="connsiteY200" fmla="*/ 18135 h 166118"/>
                <a:gd name="connsiteX201" fmla="*/ 600639 w 1407294"/>
                <a:gd name="connsiteY201" fmla="*/ 31193 h 166118"/>
                <a:gd name="connsiteX202" fmla="*/ 587582 w 1407294"/>
                <a:gd name="connsiteY202" fmla="*/ 36270 h 166118"/>
                <a:gd name="connsiteX203" fmla="*/ 574524 w 1407294"/>
                <a:gd name="connsiteY203" fmla="*/ 31193 h 166118"/>
                <a:gd name="connsiteX204" fmla="*/ 568721 w 1407294"/>
                <a:gd name="connsiteY204" fmla="*/ 18135 h 166118"/>
                <a:gd name="connsiteX205" fmla="*/ 573799 w 1407294"/>
                <a:gd name="connsiteY205" fmla="*/ 5078 h 166118"/>
                <a:gd name="connsiteX206" fmla="*/ 587582 w 1407294"/>
                <a:gd name="connsiteY206" fmla="*/ 0 h 166118"/>
                <a:gd name="connsiteX207" fmla="*/ 591209 w 1407294"/>
                <a:gd name="connsiteY207" fmla="*/ 163217 h 166118"/>
                <a:gd name="connsiteX208" fmla="*/ 590483 w 1407294"/>
                <a:gd name="connsiteY208" fmla="*/ 163217 h 166118"/>
                <a:gd name="connsiteX209" fmla="*/ 575250 w 1407294"/>
                <a:gd name="connsiteY209" fmla="*/ 147984 h 166118"/>
                <a:gd name="connsiteX210" fmla="*/ 575250 w 1407294"/>
                <a:gd name="connsiteY210" fmla="*/ 147258 h 166118"/>
                <a:gd name="connsiteX211" fmla="*/ 575250 w 1407294"/>
                <a:gd name="connsiteY211" fmla="*/ 83422 h 166118"/>
                <a:gd name="connsiteX212" fmla="*/ 568721 w 1407294"/>
                <a:gd name="connsiteY212" fmla="*/ 68189 h 166118"/>
                <a:gd name="connsiteX213" fmla="*/ 562918 w 1407294"/>
                <a:gd name="connsiteY213" fmla="*/ 66738 h 166118"/>
                <a:gd name="connsiteX214" fmla="*/ 560742 w 1407294"/>
                <a:gd name="connsiteY214" fmla="*/ 63111 h 166118"/>
                <a:gd name="connsiteX215" fmla="*/ 562918 w 1407294"/>
                <a:gd name="connsiteY215" fmla="*/ 59484 h 166118"/>
                <a:gd name="connsiteX216" fmla="*/ 566545 w 1407294"/>
                <a:gd name="connsiteY216" fmla="*/ 58758 h 166118"/>
                <a:gd name="connsiteX217" fmla="*/ 581053 w 1407294"/>
                <a:gd name="connsiteY217" fmla="*/ 55857 h 166118"/>
                <a:gd name="connsiteX218" fmla="*/ 600639 w 1407294"/>
                <a:gd name="connsiteY218" fmla="*/ 51504 h 166118"/>
                <a:gd name="connsiteX219" fmla="*/ 604992 w 1407294"/>
                <a:gd name="connsiteY219" fmla="*/ 53680 h 166118"/>
                <a:gd name="connsiteX220" fmla="*/ 604992 w 1407294"/>
                <a:gd name="connsiteY220" fmla="*/ 138553 h 166118"/>
                <a:gd name="connsiteX221" fmla="*/ 614422 w 1407294"/>
                <a:gd name="connsiteY221" fmla="*/ 155238 h 166118"/>
                <a:gd name="connsiteX222" fmla="*/ 614422 w 1407294"/>
                <a:gd name="connsiteY222" fmla="*/ 155238 h 166118"/>
                <a:gd name="connsiteX223" fmla="*/ 615147 w 1407294"/>
                <a:gd name="connsiteY223" fmla="*/ 155238 h 166118"/>
                <a:gd name="connsiteX224" fmla="*/ 615147 w 1407294"/>
                <a:gd name="connsiteY224" fmla="*/ 155238 h 166118"/>
                <a:gd name="connsiteX225" fmla="*/ 615147 w 1407294"/>
                <a:gd name="connsiteY225" fmla="*/ 155238 h 166118"/>
                <a:gd name="connsiteX226" fmla="*/ 618774 w 1407294"/>
                <a:gd name="connsiteY226" fmla="*/ 158865 h 166118"/>
                <a:gd name="connsiteX227" fmla="*/ 614422 w 1407294"/>
                <a:gd name="connsiteY227" fmla="*/ 163217 h 166118"/>
                <a:gd name="connsiteX228" fmla="*/ 614422 w 1407294"/>
                <a:gd name="connsiteY228" fmla="*/ 163217 h 166118"/>
                <a:gd name="connsiteX229" fmla="*/ 591209 w 1407294"/>
                <a:gd name="connsiteY229" fmla="*/ 163217 h 166118"/>
                <a:gd name="connsiteX230" fmla="*/ 546234 w 1407294"/>
                <a:gd name="connsiteY230" fmla="*/ 74717 h 166118"/>
                <a:gd name="connsiteX231" fmla="*/ 546234 w 1407294"/>
                <a:gd name="connsiteY231" fmla="*/ 74717 h 166118"/>
                <a:gd name="connsiteX232" fmla="*/ 542606 w 1407294"/>
                <a:gd name="connsiteY232" fmla="*/ 79795 h 166118"/>
                <a:gd name="connsiteX233" fmla="*/ 536803 w 1407294"/>
                <a:gd name="connsiteY233" fmla="*/ 76893 h 166118"/>
                <a:gd name="connsiteX234" fmla="*/ 515041 w 1407294"/>
                <a:gd name="connsiteY234" fmla="*/ 60209 h 166118"/>
                <a:gd name="connsiteX235" fmla="*/ 501983 w 1407294"/>
                <a:gd name="connsiteY235" fmla="*/ 64561 h 166118"/>
                <a:gd name="connsiteX236" fmla="*/ 497631 w 1407294"/>
                <a:gd name="connsiteY236" fmla="*/ 74717 h 166118"/>
                <a:gd name="connsiteX237" fmla="*/ 502709 w 1407294"/>
                <a:gd name="connsiteY237" fmla="*/ 84873 h 166118"/>
                <a:gd name="connsiteX238" fmla="*/ 544057 w 1407294"/>
                <a:gd name="connsiteY238" fmla="*/ 105910 h 166118"/>
                <a:gd name="connsiteX239" fmla="*/ 553488 w 1407294"/>
                <a:gd name="connsiteY239" fmla="*/ 129123 h 166118"/>
                <a:gd name="connsiteX240" fmla="*/ 538254 w 1407294"/>
                <a:gd name="connsiteY240" fmla="*/ 156689 h 166118"/>
                <a:gd name="connsiteX241" fmla="*/ 507061 w 1407294"/>
                <a:gd name="connsiteY241" fmla="*/ 165393 h 166118"/>
                <a:gd name="connsiteX242" fmla="*/ 488201 w 1407294"/>
                <a:gd name="connsiteY242" fmla="*/ 162492 h 166118"/>
                <a:gd name="connsiteX243" fmla="*/ 475869 w 1407294"/>
                <a:gd name="connsiteY243" fmla="*/ 155963 h 166118"/>
                <a:gd name="connsiteX244" fmla="*/ 475869 w 1407294"/>
                <a:gd name="connsiteY244" fmla="*/ 155963 h 166118"/>
                <a:gd name="connsiteX245" fmla="*/ 474418 w 1407294"/>
                <a:gd name="connsiteY245" fmla="*/ 153787 h 166118"/>
                <a:gd name="connsiteX246" fmla="*/ 474418 w 1407294"/>
                <a:gd name="connsiteY246" fmla="*/ 153787 h 166118"/>
                <a:gd name="connsiteX247" fmla="*/ 472242 w 1407294"/>
                <a:gd name="connsiteY247" fmla="*/ 141455 h 166118"/>
                <a:gd name="connsiteX248" fmla="*/ 471516 w 1407294"/>
                <a:gd name="connsiteY248" fmla="*/ 132750 h 166118"/>
                <a:gd name="connsiteX249" fmla="*/ 471516 w 1407294"/>
                <a:gd name="connsiteY249" fmla="*/ 131299 h 166118"/>
                <a:gd name="connsiteX250" fmla="*/ 475869 w 1407294"/>
                <a:gd name="connsiteY250" fmla="*/ 126947 h 166118"/>
                <a:gd name="connsiteX251" fmla="*/ 480221 w 1407294"/>
                <a:gd name="connsiteY251" fmla="*/ 129848 h 166118"/>
                <a:gd name="connsiteX252" fmla="*/ 509963 w 1407294"/>
                <a:gd name="connsiteY252" fmla="*/ 155238 h 166118"/>
                <a:gd name="connsiteX253" fmla="*/ 521570 w 1407294"/>
                <a:gd name="connsiteY253" fmla="*/ 150885 h 166118"/>
                <a:gd name="connsiteX254" fmla="*/ 525922 w 1407294"/>
                <a:gd name="connsiteY254" fmla="*/ 139279 h 166118"/>
                <a:gd name="connsiteX255" fmla="*/ 521570 w 1407294"/>
                <a:gd name="connsiteY255" fmla="*/ 128398 h 166118"/>
                <a:gd name="connsiteX256" fmla="*/ 507061 w 1407294"/>
                <a:gd name="connsiteY256" fmla="*/ 119693 h 166118"/>
                <a:gd name="connsiteX257" fmla="*/ 472242 w 1407294"/>
                <a:gd name="connsiteY257" fmla="*/ 83422 h 166118"/>
                <a:gd name="connsiteX258" fmla="*/ 502709 w 1407294"/>
                <a:gd name="connsiteY258" fmla="*/ 52230 h 166118"/>
                <a:gd name="connsiteX259" fmla="*/ 538979 w 1407294"/>
                <a:gd name="connsiteY259" fmla="*/ 55857 h 166118"/>
                <a:gd name="connsiteX260" fmla="*/ 539705 w 1407294"/>
                <a:gd name="connsiteY260" fmla="*/ 55857 h 166118"/>
                <a:gd name="connsiteX261" fmla="*/ 541156 w 1407294"/>
                <a:gd name="connsiteY261" fmla="*/ 57307 h 166118"/>
                <a:gd name="connsiteX262" fmla="*/ 541881 w 1407294"/>
                <a:gd name="connsiteY262" fmla="*/ 58758 h 166118"/>
                <a:gd name="connsiteX263" fmla="*/ 544057 w 1407294"/>
                <a:gd name="connsiteY263" fmla="*/ 67463 h 166118"/>
                <a:gd name="connsiteX264" fmla="*/ 546234 w 1407294"/>
                <a:gd name="connsiteY264" fmla="*/ 74717 h 166118"/>
                <a:gd name="connsiteX265" fmla="*/ 546234 w 1407294"/>
                <a:gd name="connsiteY265" fmla="*/ 74717 h 166118"/>
                <a:gd name="connsiteX266" fmla="*/ 419287 w 1407294"/>
                <a:gd name="connsiteY266" fmla="*/ 128398 h 166118"/>
                <a:gd name="connsiteX267" fmla="*/ 419287 w 1407294"/>
                <a:gd name="connsiteY267" fmla="*/ 109537 h 166118"/>
                <a:gd name="connsiteX268" fmla="*/ 419287 w 1407294"/>
                <a:gd name="connsiteY268" fmla="*/ 109537 h 166118"/>
                <a:gd name="connsiteX269" fmla="*/ 419287 w 1407294"/>
                <a:gd name="connsiteY269" fmla="*/ 109537 h 166118"/>
                <a:gd name="connsiteX270" fmla="*/ 414209 w 1407294"/>
                <a:gd name="connsiteY270" fmla="*/ 104459 h 166118"/>
                <a:gd name="connsiteX271" fmla="*/ 412033 w 1407294"/>
                <a:gd name="connsiteY271" fmla="*/ 105184 h 166118"/>
                <a:gd name="connsiteX272" fmla="*/ 402602 w 1407294"/>
                <a:gd name="connsiteY272" fmla="*/ 110262 h 166118"/>
                <a:gd name="connsiteX273" fmla="*/ 389545 w 1407294"/>
                <a:gd name="connsiteY273" fmla="*/ 132025 h 166118"/>
                <a:gd name="connsiteX274" fmla="*/ 404779 w 1407294"/>
                <a:gd name="connsiteY274" fmla="*/ 147258 h 166118"/>
                <a:gd name="connsiteX275" fmla="*/ 418561 w 1407294"/>
                <a:gd name="connsiteY275" fmla="*/ 137102 h 166118"/>
                <a:gd name="connsiteX276" fmla="*/ 419287 w 1407294"/>
                <a:gd name="connsiteY276" fmla="*/ 128398 h 166118"/>
                <a:gd name="connsiteX277" fmla="*/ 448303 w 1407294"/>
                <a:gd name="connsiteY277" fmla="*/ 80520 h 166118"/>
                <a:gd name="connsiteX278" fmla="*/ 448303 w 1407294"/>
                <a:gd name="connsiteY278" fmla="*/ 136377 h 166118"/>
                <a:gd name="connsiteX279" fmla="*/ 450479 w 1407294"/>
                <a:gd name="connsiteY279" fmla="*/ 147258 h 166118"/>
                <a:gd name="connsiteX280" fmla="*/ 454106 w 1407294"/>
                <a:gd name="connsiteY280" fmla="*/ 150885 h 166118"/>
                <a:gd name="connsiteX281" fmla="*/ 458459 w 1407294"/>
                <a:gd name="connsiteY281" fmla="*/ 155963 h 166118"/>
                <a:gd name="connsiteX282" fmla="*/ 455557 w 1407294"/>
                <a:gd name="connsiteY282" fmla="*/ 160316 h 166118"/>
                <a:gd name="connsiteX283" fmla="*/ 455557 w 1407294"/>
                <a:gd name="connsiteY283" fmla="*/ 160316 h 166118"/>
                <a:gd name="connsiteX284" fmla="*/ 439598 w 1407294"/>
                <a:gd name="connsiteY284" fmla="*/ 164668 h 166118"/>
                <a:gd name="connsiteX285" fmla="*/ 426541 w 1407294"/>
                <a:gd name="connsiteY285" fmla="*/ 161041 h 166118"/>
                <a:gd name="connsiteX286" fmla="*/ 414934 w 1407294"/>
                <a:gd name="connsiteY286" fmla="*/ 153787 h 166118"/>
                <a:gd name="connsiteX287" fmla="*/ 403328 w 1407294"/>
                <a:gd name="connsiteY287" fmla="*/ 160316 h 166118"/>
                <a:gd name="connsiteX288" fmla="*/ 389545 w 1407294"/>
                <a:gd name="connsiteY288" fmla="*/ 164668 h 166118"/>
                <a:gd name="connsiteX289" fmla="*/ 367057 w 1407294"/>
                <a:gd name="connsiteY289" fmla="*/ 155238 h 166118"/>
                <a:gd name="connsiteX290" fmla="*/ 358352 w 1407294"/>
                <a:gd name="connsiteY290" fmla="*/ 134201 h 166118"/>
                <a:gd name="connsiteX291" fmla="*/ 377213 w 1407294"/>
                <a:gd name="connsiteY291" fmla="*/ 108086 h 166118"/>
                <a:gd name="connsiteX292" fmla="*/ 398975 w 1407294"/>
                <a:gd name="connsiteY292" fmla="*/ 99381 h 166118"/>
                <a:gd name="connsiteX293" fmla="*/ 412033 w 1407294"/>
                <a:gd name="connsiteY293" fmla="*/ 93578 h 166118"/>
                <a:gd name="connsiteX294" fmla="*/ 412033 w 1407294"/>
                <a:gd name="connsiteY294" fmla="*/ 93578 h 166118"/>
                <a:gd name="connsiteX295" fmla="*/ 412033 w 1407294"/>
                <a:gd name="connsiteY295" fmla="*/ 93578 h 166118"/>
                <a:gd name="connsiteX296" fmla="*/ 417836 w 1407294"/>
                <a:gd name="connsiteY296" fmla="*/ 84873 h 166118"/>
                <a:gd name="connsiteX297" fmla="*/ 417836 w 1407294"/>
                <a:gd name="connsiteY297" fmla="*/ 84873 h 166118"/>
                <a:gd name="connsiteX298" fmla="*/ 417836 w 1407294"/>
                <a:gd name="connsiteY298" fmla="*/ 81971 h 166118"/>
                <a:gd name="connsiteX299" fmla="*/ 404779 w 1407294"/>
                <a:gd name="connsiteY299" fmla="*/ 60934 h 166118"/>
                <a:gd name="connsiteX300" fmla="*/ 383742 w 1407294"/>
                <a:gd name="connsiteY300" fmla="*/ 86324 h 166118"/>
                <a:gd name="connsiteX301" fmla="*/ 375762 w 1407294"/>
                <a:gd name="connsiteY301" fmla="*/ 92852 h 166118"/>
                <a:gd name="connsiteX302" fmla="*/ 367057 w 1407294"/>
                <a:gd name="connsiteY302" fmla="*/ 89951 h 166118"/>
                <a:gd name="connsiteX303" fmla="*/ 363430 w 1407294"/>
                <a:gd name="connsiteY303" fmla="*/ 81246 h 166118"/>
                <a:gd name="connsiteX304" fmla="*/ 405504 w 1407294"/>
                <a:gd name="connsiteY304" fmla="*/ 50053 h 166118"/>
                <a:gd name="connsiteX305" fmla="*/ 448303 w 1407294"/>
                <a:gd name="connsiteY305" fmla="*/ 80520 h 166118"/>
                <a:gd name="connsiteX306" fmla="*/ 292340 w 1407294"/>
                <a:gd name="connsiteY306" fmla="*/ 163217 h 166118"/>
                <a:gd name="connsiteX307" fmla="*/ 291615 w 1407294"/>
                <a:gd name="connsiteY307" fmla="*/ 163217 h 166118"/>
                <a:gd name="connsiteX308" fmla="*/ 276381 w 1407294"/>
                <a:gd name="connsiteY308" fmla="*/ 147984 h 166118"/>
                <a:gd name="connsiteX309" fmla="*/ 276381 w 1407294"/>
                <a:gd name="connsiteY309" fmla="*/ 147258 h 166118"/>
                <a:gd name="connsiteX310" fmla="*/ 276381 w 1407294"/>
                <a:gd name="connsiteY310" fmla="*/ 83422 h 166118"/>
                <a:gd name="connsiteX311" fmla="*/ 269852 w 1407294"/>
                <a:gd name="connsiteY311" fmla="*/ 68189 h 166118"/>
                <a:gd name="connsiteX312" fmla="*/ 264049 w 1407294"/>
                <a:gd name="connsiteY312" fmla="*/ 66738 h 166118"/>
                <a:gd name="connsiteX313" fmla="*/ 261873 w 1407294"/>
                <a:gd name="connsiteY313" fmla="*/ 63111 h 166118"/>
                <a:gd name="connsiteX314" fmla="*/ 264049 w 1407294"/>
                <a:gd name="connsiteY314" fmla="*/ 59484 h 166118"/>
                <a:gd name="connsiteX315" fmla="*/ 267676 w 1407294"/>
                <a:gd name="connsiteY315" fmla="*/ 58758 h 166118"/>
                <a:gd name="connsiteX316" fmla="*/ 282184 w 1407294"/>
                <a:gd name="connsiteY316" fmla="*/ 55857 h 166118"/>
                <a:gd name="connsiteX317" fmla="*/ 301770 w 1407294"/>
                <a:gd name="connsiteY317" fmla="*/ 51504 h 166118"/>
                <a:gd name="connsiteX318" fmla="*/ 306123 w 1407294"/>
                <a:gd name="connsiteY318" fmla="*/ 53680 h 166118"/>
                <a:gd name="connsiteX319" fmla="*/ 306123 w 1407294"/>
                <a:gd name="connsiteY319" fmla="*/ 61660 h 166118"/>
                <a:gd name="connsiteX320" fmla="*/ 311926 w 1407294"/>
                <a:gd name="connsiteY320" fmla="*/ 63111 h 166118"/>
                <a:gd name="connsiteX321" fmla="*/ 315553 w 1407294"/>
                <a:gd name="connsiteY321" fmla="*/ 59484 h 166118"/>
                <a:gd name="connsiteX322" fmla="*/ 326434 w 1407294"/>
                <a:gd name="connsiteY322" fmla="*/ 52230 h 166118"/>
                <a:gd name="connsiteX323" fmla="*/ 334414 w 1407294"/>
                <a:gd name="connsiteY323" fmla="*/ 50053 h 166118"/>
                <a:gd name="connsiteX324" fmla="*/ 346020 w 1407294"/>
                <a:gd name="connsiteY324" fmla="*/ 54406 h 166118"/>
                <a:gd name="connsiteX325" fmla="*/ 351098 w 1407294"/>
                <a:gd name="connsiteY325" fmla="*/ 65287 h 166118"/>
                <a:gd name="connsiteX326" fmla="*/ 347471 w 1407294"/>
                <a:gd name="connsiteY326" fmla="*/ 76168 h 166118"/>
                <a:gd name="connsiteX327" fmla="*/ 339492 w 1407294"/>
                <a:gd name="connsiteY327" fmla="*/ 82697 h 166118"/>
                <a:gd name="connsiteX328" fmla="*/ 336590 w 1407294"/>
                <a:gd name="connsiteY328" fmla="*/ 83422 h 166118"/>
                <a:gd name="connsiteX329" fmla="*/ 332238 w 1407294"/>
                <a:gd name="connsiteY329" fmla="*/ 81971 h 166118"/>
                <a:gd name="connsiteX330" fmla="*/ 319906 w 1407294"/>
                <a:gd name="connsiteY330" fmla="*/ 76893 h 166118"/>
                <a:gd name="connsiteX331" fmla="*/ 312652 w 1407294"/>
                <a:gd name="connsiteY331" fmla="*/ 79070 h 166118"/>
                <a:gd name="connsiteX332" fmla="*/ 306848 w 1407294"/>
                <a:gd name="connsiteY332" fmla="*/ 95754 h 166118"/>
                <a:gd name="connsiteX333" fmla="*/ 306848 w 1407294"/>
                <a:gd name="connsiteY333" fmla="*/ 137828 h 166118"/>
                <a:gd name="connsiteX334" fmla="*/ 316279 w 1407294"/>
                <a:gd name="connsiteY334" fmla="*/ 154512 h 166118"/>
                <a:gd name="connsiteX335" fmla="*/ 316279 w 1407294"/>
                <a:gd name="connsiteY335" fmla="*/ 154512 h 166118"/>
                <a:gd name="connsiteX336" fmla="*/ 317004 w 1407294"/>
                <a:gd name="connsiteY336" fmla="*/ 154512 h 166118"/>
                <a:gd name="connsiteX337" fmla="*/ 317004 w 1407294"/>
                <a:gd name="connsiteY337" fmla="*/ 154512 h 166118"/>
                <a:gd name="connsiteX338" fmla="*/ 317004 w 1407294"/>
                <a:gd name="connsiteY338" fmla="*/ 154512 h 166118"/>
                <a:gd name="connsiteX339" fmla="*/ 320631 w 1407294"/>
                <a:gd name="connsiteY339" fmla="*/ 158865 h 166118"/>
                <a:gd name="connsiteX340" fmla="*/ 316279 w 1407294"/>
                <a:gd name="connsiteY340" fmla="*/ 163217 h 166118"/>
                <a:gd name="connsiteX341" fmla="*/ 316279 w 1407294"/>
                <a:gd name="connsiteY341" fmla="*/ 163217 h 166118"/>
                <a:gd name="connsiteX342" fmla="*/ 292340 w 1407294"/>
                <a:gd name="connsiteY342" fmla="*/ 163217 h 166118"/>
                <a:gd name="connsiteX343" fmla="*/ 61660 w 1407294"/>
                <a:gd name="connsiteY343" fmla="*/ 2176 h 166118"/>
                <a:gd name="connsiteX344" fmla="*/ 96479 w 1407294"/>
                <a:gd name="connsiteY344" fmla="*/ 2176 h 166118"/>
                <a:gd name="connsiteX345" fmla="*/ 113889 w 1407294"/>
                <a:gd name="connsiteY345" fmla="*/ 3627 h 166118"/>
                <a:gd name="connsiteX346" fmla="*/ 113889 w 1407294"/>
                <a:gd name="connsiteY346" fmla="*/ 3627 h 166118"/>
                <a:gd name="connsiteX347" fmla="*/ 116791 w 1407294"/>
                <a:gd name="connsiteY347" fmla="*/ 6529 h 166118"/>
                <a:gd name="connsiteX348" fmla="*/ 116791 w 1407294"/>
                <a:gd name="connsiteY348" fmla="*/ 6529 h 166118"/>
                <a:gd name="connsiteX349" fmla="*/ 116791 w 1407294"/>
                <a:gd name="connsiteY349" fmla="*/ 6529 h 166118"/>
                <a:gd name="connsiteX350" fmla="*/ 118242 w 1407294"/>
                <a:gd name="connsiteY350" fmla="*/ 30467 h 166118"/>
                <a:gd name="connsiteX351" fmla="*/ 117516 w 1407294"/>
                <a:gd name="connsiteY351" fmla="*/ 34094 h 166118"/>
                <a:gd name="connsiteX352" fmla="*/ 112439 w 1407294"/>
                <a:gd name="connsiteY352" fmla="*/ 36996 h 166118"/>
                <a:gd name="connsiteX353" fmla="*/ 107361 w 1407294"/>
                <a:gd name="connsiteY353" fmla="*/ 34094 h 166118"/>
                <a:gd name="connsiteX354" fmla="*/ 106635 w 1407294"/>
                <a:gd name="connsiteY354" fmla="*/ 32643 h 166118"/>
                <a:gd name="connsiteX355" fmla="*/ 100107 w 1407294"/>
                <a:gd name="connsiteY355" fmla="*/ 19586 h 166118"/>
                <a:gd name="connsiteX356" fmla="*/ 73266 w 1407294"/>
                <a:gd name="connsiteY356" fmla="*/ 11607 h 166118"/>
                <a:gd name="connsiteX357" fmla="*/ 63836 w 1407294"/>
                <a:gd name="connsiteY357" fmla="*/ 11607 h 166118"/>
                <a:gd name="connsiteX358" fmla="*/ 55131 w 1407294"/>
                <a:gd name="connsiteY358" fmla="*/ 13057 h 166118"/>
                <a:gd name="connsiteX359" fmla="*/ 53680 w 1407294"/>
                <a:gd name="connsiteY359" fmla="*/ 21037 h 166118"/>
                <a:gd name="connsiteX360" fmla="*/ 53680 w 1407294"/>
                <a:gd name="connsiteY360" fmla="*/ 60934 h 166118"/>
                <a:gd name="connsiteX361" fmla="*/ 54406 w 1407294"/>
                <a:gd name="connsiteY361" fmla="*/ 66738 h 166118"/>
                <a:gd name="connsiteX362" fmla="*/ 60934 w 1407294"/>
                <a:gd name="connsiteY362" fmla="*/ 73266 h 166118"/>
                <a:gd name="connsiteX363" fmla="*/ 66012 w 1407294"/>
                <a:gd name="connsiteY363" fmla="*/ 73266 h 166118"/>
                <a:gd name="connsiteX364" fmla="*/ 72541 w 1407294"/>
                <a:gd name="connsiteY364" fmla="*/ 73266 h 166118"/>
                <a:gd name="connsiteX365" fmla="*/ 92127 w 1407294"/>
                <a:gd name="connsiteY365" fmla="*/ 70365 h 166118"/>
                <a:gd name="connsiteX366" fmla="*/ 96479 w 1407294"/>
                <a:gd name="connsiteY366" fmla="*/ 58033 h 166118"/>
                <a:gd name="connsiteX367" fmla="*/ 97205 w 1407294"/>
                <a:gd name="connsiteY367" fmla="*/ 55857 h 166118"/>
                <a:gd name="connsiteX368" fmla="*/ 101557 w 1407294"/>
                <a:gd name="connsiteY368" fmla="*/ 52955 h 166118"/>
                <a:gd name="connsiteX369" fmla="*/ 105910 w 1407294"/>
                <a:gd name="connsiteY369" fmla="*/ 55857 h 166118"/>
                <a:gd name="connsiteX370" fmla="*/ 105910 w 1407294"/>
                <a:gd name="connsiteY370" fmla="*/ 103734 h 166118"/>
                <a:gd name="connsiteX371" fmla="*/ 101557 w 1407294"/>
                <a:gd name="connsiteY371" fmla="*/ 106635 h 166118"/>
                <a:gd name="connsiteX372" fmla="*/ 97205 w 1407294"/>
                <a:gd name="connsiteY372" fmla="*/ 103734 h 166118"/>
                <a:gd name="connsiteX373" fmla="*/ 96479 w 1407294"/>
                <a:gd name="connsiteY373" fmla="*/ 100832 h 166118"/>
                <a:gd name="connsiteX374" fmla="*/ 92127 w 1407294"/>
                <a:gd name="connsiteY374" fmla="*/ 88500 h 166118"/>
                <a:gd name="connsiteX375" fmla="*/ 72541 w 1407294"/>
                <a:gd name="connsiteY375" fmla="*/ 85598 h 166118"/>
                <a:gd name="connsiteX376" fmla="*/ 66012 w 1407294"/>
                <a:gd name="connsiteY376" fmla="*/ 85598 h 166118"/>
                <a:gd name="connsiteX377" fmla="*/ 60934 w 1407294"/>
                <a:gd name="connsiteY377" fmla="*/ 86324 h 166118"/>
                <a:gd name="connsiteX378" fmla="*/ 55131 w 1407294"/>
                <a:gd name="connsiteY378" fmla="*/ 92852 h 166118"/>
                <a:gd name="connsiteX379" fmla="*/ 55131 w 1407294"/>
                <a:gd name="connsiteY379" fmla="*/ 97930 h 166118"/>
                <a:gd name="connsiteX380" fmla="*/ 55131 w 1407294"/>
                <a:gd name="connsiteY380" fmla="*/ 126221 h 166118"/>
                <a:gd name="connsiteX381" fmla="*/ 56582 w 1407294"/>
                <a:gd name="connsiteY381" fmla="*/ 145082 h 166118"/>
                <a:gd name="connsiteX382" fmla="*/ 61660 w 1407294"/>
                <a:gd name="connsiteY382" fmla="*/ 151611 h 166118"/>
                <a:gd name="connsiteX383" fmla="*/ 68914 w 1407294"/>
                <a:gd name="connsiteY383" fmla="*/ 153061 h 166118"/>
                <a:gd name="connsiteX384" fmla="*/ 82697 w 1407294"/>
                <a:gd name="connsiteY384" fmla="*/ 153787 h 166118"/>
                <a:gd name="connsiteX385" fmla="*/ 118967 w 1407294"/>
                <a:gd name="connsiteY385" fmla="*/ 128398 h 166118"/>
                <a:gd name="connsiteX386" fmla="*/ 124770 w 1407294"/>
                <a:gd name="connsiteY386" fmla="*/ 123320 h 166118"/>
                <a:gd name="connsiteX387" fmla="*/ 129848 w 1407294"/>
                <a:gd name="connsiteY387" fmla="*/ 127672 h 166118"/>
                <a:gd name="connsiteX388" fmla="*/ 129848 w 1407294"/>
                <a:gd name="connsiteY388" fmla="*/ 132025 h 166118"/>
                <a:gd name="connsiteX389" fmla="*/ 127672 w 1407294"/>
                <a:gd name="connsiteY389" fmla="*/ 142906 h 166118"/>
                <a:gd name="connsiteX390" fmla="*/ 124045 w 1407294"/>
                <a:gd name="connsiteY390" fmla="*/ 159590 h 166118"/>
                <a:gd name="connsiteX391" fmla="*/ 124045 w 1407294"/>
                <a:gd name="connsiteY391" fmla="*/ 159590 h 166118"/>
                <a:gd name="connsiteX392" fmla="*/ 121143 w 1407294"/>
                <a:gd name="connsiteY392" fmla="*/ 161766 h 166118"/>
                <a:gd name="connsiteX393" fmla="*/ 121143 w 1407294"/>
                <a:gd name="connsiteY393" fmla="*/ 161766 h 166118"/>
                <a:gd name="connsiteX394" fmla="*/ 105910 w 1407294"/>
                <a:gd name="connsiteY394" fmla="*/ 163217 h 166118"/>
                <a:gd name="connsiteX395" fmla="*/ 63836 w 1407294"/>
                <a:gd name="connsiteY395" fmla="*/ 163943 h 166118"/>
                <a:gd name="connsiteX396" fmla="*/ 18861 w 1407294"/>
                <a:gd name="connsiteY396" fmla="*/ 163943 h 166118"/>
                <a:gd name="connsiteX397" fmla="*/ 2902 w 1407294"/>
                <a:gd name="connsiteY397" fmla="*/ 162492 h 166118"/>
                <a:gd name="connsiteX398" fmla="*/ 2902 w 1407294"/>
                <a:gd name="connsiteY398" fmla="*/ 162492 h 166118"/>
                <a:gd name="connsiteX399" fmla="*/ 2176 w 1407294"/>
                <a:gd name="connsiteY399" fmla="*/ 162492 h 166118"/>
                <a:gd name="connsiteX400" fmla="*/ 0 w 1407294"/>
                <a:gd name="connsiteY400" fmla="*/ 158865 h 166118"/>
                <a:gd name="connsiteX401" fmla="*/ 2902 w 1407294"/>
                <a:gd name="connsiteY401" fmla="*/ 155238 h 166118"/>
                <a:gd name="connsiteX402" fmla="*/ 5803 w 1407294"/>
                <a:gd name="connsiteY402" fmla="*/ 155238 h 166118"/>
                <a:gd name="connsiteX403" fmla="*/ 18861 w 1407294"/>
                <a:gd name="connsiteY403" fmla="*/ 150885 h 166118"/>
                <a:gd name="connsiteX404" fmla="*/ 22488 w 1407294"/>
                <a:gd name="connsiteY404" fmla="*/ 125496 h 166118"/>
                <a:gd name="connsiteX405" fmla="*/ 23213 w 1407294"/>
                <a:gd name="connsiteY405" fmla="*/ 42799 h 166118"/>
                <a:gd name="connsiteX406" fmla="*/ 20311 w 1407294"/>
                <a:gd name="connsiteY406" fmla="*/ 17410 h 166118"/>
                <a:gd name="connsiteX407" fmla="*/ 8705 w 1407294"/>
                <a:gd name="connsiteY407" fmla="*/ 12332 h 166118"/>
                <a:gd name="connsiteX408" fmla="*/ 5803 w 1407294"/>
                <a:gd name="connsiteY408" fmla="*/ 12332 h 166118"/>
                <a:gd name="connsiteX409" fmla="*/ 2902 w 1407294"/>
                <a:gd name="connsiteY409" fmla="*/ 8705 h 166118"/>
                <a:gd name="connsiteX410" fmla="*/ 5803 w 1407294"/>
                <a:gd name="connsiteY410" fmla="*/ 5078 h 166118"/>
                <a:gd name="connsiteX411" fmla="*/ 6529 w 1407294"/>
                <a:gd name="connsiteY411" fmla="*/ 5078 h 166118"/>
                <a:gd name="connsiteX412" fmla="*/ 6529 w 1407294"/>
                <a:gd name="connsiteY412" fmla="*/ 5078 h 166118"/>
                <a:gd name="connsiteX413" fmla="*/ 18861 w 1407294"/>
                <a:gd name="connsiteY413" fmla="*/ 3627 h 166118"/>
                <a:gd name="connsiteX414" fmla="*/ 61660 w 1407294"/>
                <a:gd name="connsiteY414" fmla="*/ 2176 h 166118"/>
                <a:gd name="connsiteX415" fmla="*/ 1116405 w 1407294"/>
                <a:gd name="connsiteY415" fmla="*/ 129848 h 166118"/>
                <a:gd name="connsiteX416" fmla="*/ 1116405 w 1407294"/>
                <a:gd name="connsiteY416" fmla="*/ 110988 h 166118"/>
                <a:gd name="connsiteX417" fmla="*/ 1116405 w 1407294"/>
                <a:gd name="connsiteY417" fmla="*/ 110988 h 166118"/>
                <a:gd name="connsiteX418" fmla="*/ 1116405 w 1407294"/>
                <a:gd name="connsiteY418" fmla="*/ 110988 h 166118"/>
                <a:gd name="connsiteX419" fmla="*/ 1111328 w 1407294"/>
                <a:gd name="connsiteY419" fmla="*/ 105910 h 166118"/>
                <a:gd name="connsiteX420" fmla="*/ 1109151 w 1407294"/>
                <a:gd name="connsiteY420" fmla="*/ 106635 h 166118"/>
                <a:gd name="connsiteX421" fmla="*/ 1099721 w 1407294"/>
                <a:gd name="connsiteY421" fmla="*/ 111713 h 166118"/>
                <a:gd name="connsiteX422" fmla="*/ 1086664 w 1407294"/>
                <a:gd name="connsiteY422" fmla="*/ 133475 h 166118"/>
                <a:gd name="connsiteX423" fmla="*/ 1101897 w 1407294"/>
                <a:gd name="connsiteY423" fmla="*/ 148709 h 166118"/>
                <a:gd name="connsiteX424" fmla="*/ 1115680 w 1407294"/>
                <a:gd name="connsiteY424" fmla="*/ 139279 h 166118"/>
                <a:gd name="connsiteX425" fmla="*/ 1116405 w 1407294"/>
                <a:gd name="connsiteY425" fmla="*/ 129848 h 166118"/>
                <a:gd name="connsiteX426" fmla="*/ 1146147 w 1407294"/>
                <a:gd name="connsiteY426" fmla="*/ 81971 h 166118"/>
                <a:gd name="connsiteX427" fmla="*/ 1146147 w 1407294"/>
                <a:gd name="connsiteY427" fmla="*/ 137828 h 166118"/>
                <a:gd name="connsiteX428" fmla="*/ 1148324 w 1407294"/>
                <a:gd name="connsiteY428" fmla="*/ 148709 h 166118"/>
                <a:gd name="connsiteX429" fmla="*/ 1151951 w 1407294"/>
                <a:gd name="connsiteY429" fmla="*/ 152336 h 166118"/>
                <a:gd name="connsiteX430" fmla="*/ 1156303 w 1407294"/>
                <a:gd name="connsiteY430" fmla="*/ 157414 h 166118"/>
                <a:gd name="connsiteX431" fmla="*/ 1153401 w 1407294"/>
                <a:gd name="connsiteY431" fmla="*/ 161766 h 166118"/>
                <a:gd name="connsiteX432" fmla="*/ 1153401 w 1407294"/>
                <a:gd name="connsiteY432" fmla="*/ 161766 h 166118"/>
                <a:gd name="connsiteX433" fmla="*/ 1137442 w 1407294"/>
                <a:gd name="connsiteY433" fmla="*/ 166119 h 166118"/>
                <a:gd name="connsiteX434" fmla="*/ 1124385 w 1407294"/>
                <a:gd name="connsiteY434" fmla="*/ 162492 h 166118"/>
                <a:gd name="connsiteX435" fmla="*/ 1112778 w 1407294"/>
                <a:gd name="connsiteY435" fmla="*/ 155238 h 166118"/>
                <a:gd name="connsiteX436" fmla="*/ 1101172 w 1407294"/>
                <a:gd name="connsiteY436" fmla="*/ 161766 h 166118"/>
                <a:gd name="connsiteX437" fmla="*/ 1087389 w 1407294"/>
                <a:gd name="connsiteY437" fmla="*/ 166119 h 166118"/>
                <a:gd name="connsiteX438" fmla="*/ 1064901 w 1407294"/>
                <a:gd name="connsiteY438" fmla="*/ 156689 h 166118"/>
                <a:gd name="connsiteX439" fmla="*/ 1056196 w 1407294"/>
                <a:gd name="connsiteY439" fmla="*/ 135652 h 166118"/>
                <a:gd name="connsiteX440" fmla="*/ 1075057 w 1407294"/>
                <a:gd name="connsiteY440" fmla="*/ 109537 h 166118"/>
                <a:gd name="connsiteX441" fmla="*/ 1096819 w 1407294"/>
                <a:gd name="connsiteY441" fmla="*/ 100832 h 166118"/>
                <a:gd name="connsiteX442" fmla="*/ 1109877 w 1407294"/>
                <a:gd name="connsiteY442" fmla="*/ 95029 h 166118"/>
                <a:gd name="connsiteX443" fmla="*/ 1109877 w 1407294"/>
                <a:gd name="connsiteY443" fmla="*/ 95029 h 166118"/>
                <a:gd name="connsiteX444" fmla="*/ 1109877 w 1407294"/>
                <a:gd name="connsiteY444" fmla="*/ 95029 h 166118"/>
                <a:gd name="connsiteX445" fmla="*/ 1115680 w 1407294"/>
                <a:gd name="connsiteY445" fmla="*/ 86324 h 166118"/>
                <a:gd name="connsiteX446" fmla="*/ 1115680 w 1407294"/>
                <a:gd name="connsiteY446" fmla="*/ 85598 h 166118"/>
                <a:gd name="connsiteX447" fmla="*/ 1115680 w 1407294"/>
                <a:gd name="connsiteY447" fmla="*/ 82697 h 166118"/>
                <a:gd name="connsiteX448" fmla="*/ 1102623 w 1407294"/>
                <a:gd name="connsiteY448" fmla="*/ 61660 h 166118"/>
                <a:gd name="connsiteX449" fmla="*/ 1081586 w 1407294"/>
                <a:gd name="connsiteY449" fmla="*/ 87775 h 166118"/>
                <a:gd name="connsiteX450" fmla="*/ 1073606 w 1407294"/>
                <a:gd name="connsiteY450" fmla="*/ 94303 h 166118"/>
                <a:gd name="connsiteX451" fmla="*/ 1064901 w 1407294"/>
                <a:gd name="connsiteY451" fmla="*/ 91402 h 166118"/>
                <a:gd name="connsiteX452" fmla="*/ 1061274 w 1407294"/>
                <a:gd name="connsiteY452" fmla="*/ 82697 h 166118"/>
                <a:gd name="connsiteX453" fmla="*/ 1103348 w 1407294"/>
                <a:gd name="connsiteY453" fmla="*/ 51504 h 166118"/>
                <a:gd name="connsiteX454" fmla="*/ 1146147 w 1407294"/>
                <a:gd name="connsiteY454" fmla="*/ 81971 h 166118"/>
                <a:gd name="connsiteX455" fmla="*/ 1203455 w 1407294"/>
                <a:gd name="connsiteY455" fmla="*/ 114615 h 166118"/>
                <a:gd name="connsiteX456" fmla="*/ 1203455 w 1407294"/>
                <a:gd name="connsiteY456" fmla="*/ 160316 h 166118"/>
                <a:gd name="connsiteX457" fmla="*/ 1203455 w 1407294"/>
                <a:gd name="connsiteY457" fmla="*/ 160316 h 166118"/>
                <a:gd name="connsiteX458" fmla="*/ 1200553 w 1407294"/>
                <a:gd name="connsiteY458" fmla="*/ 163217 h 166118"/>
                <a:gd name="connsiteX459" fmla="*/ 1200553 w 1407294"/>
                <a:gd name="connsiteY459" fmla="*/ 163217 h 166118"/>
                <a:gd name="connsiteX460" fmla="*/ 1200553 w 1407294"/>
                <a:gd name="connsiteY460" fmla="*/ 163217 h 166118"/>
                <a:gd name="connsiteX461" fmla="*/ 1176614 w 1407294"/>
                <a:gd name="connsiteY461" fmla="*/ 163217 h 166118"/>
                <a:gd name="connsiteX462" fmla="*/ 1176614 w 1407294"/>
                <a:gd name="connsiteY462" fmla="*/ 163217 h 166118"/>
                <a:gd name="connsiteX463" fmla="*/ 1176614 w 1407294"/>
                <a:gd name="connsiteY463" fmla="*/ 163217 h 166118"/>
                <a:gd name="connsiteX464" fmla="*/ 1173713 w 1407294"/>
                <a:gd name="connsiteY464" fmla="*/ 160316 h 166118"/>
                <a:gd name="connsiteX465" fmla="*/ 1173713 w 1407294"/>
                <a:gd name="connsiteY465" fmla="*/ 160316 h 166118"/>
                <a:gd name="connsiteX466" fmla="*/ 1173713 w 1407294"/>
                <a:gd name="connsiteY466" fmla="*/ 160316 h 166118"/>
                <a:gd name="connsiteX467" fmla="*/ 1173713 w 1407294"/>
                <a:gd name="connsiteY467" fmla="*/ 139279 h 166118"/>
                <a:gd name="connsiteX468" fmla="*/ 1173713 w 1407294"/>
                <a:gd name="connsiteY468" fmla="*/ 139279 h 166118"/>
                <a:gd name="connsiteX469" fmla="*/ 1173713 w 1407294"/>
                <a:gd name="connsiteY469" fmla="*/ 139279 h 166118"/>
                <a:gd name="connsiteX470" fmla="*/ 1173713 w 1407294"/>
                <a:gd name="connsiteY470" fmla="*/ 118242 h 166118"/>
                <a:gd name="connsiteX471" fmla="*/ 1173713 w 1407294"/>
                <a:gd name="connsiteY471" fmla="*/ 118242 h 166118"/>
                <a:gd name="connsiteX472" fmla="*/ 1173713 w 1407294"/>
                <a:gd name="connsiteY472" fmla="*/ 81246 h 166118"/>
                <a:gd name="connsiteX473" fmla="*/ 1172262 w 1407294"/>
                <a:gd name="connsiteY473" fmla="*/ 70365 h 166118"/>
                <a:gd name="connsiteX474" fmla="*/ 1167184 w 1407294"/>
                <a:gd name="connsiteY474" fmla="*/ 68189 h 166118"/>
                <a:gd name="connsiteX475" fmla="*/ 1160655 w 1407294"/>
                <a:gd name="connsiteY475" fmla="*/ 67463 h 166118"/>
                <a:gd name="connsiteX476" fmla="*/ 1158479 w 1407294"/>
                <a:gd name="connsiteY476" fmla="*/ 63836 h 166118"/>
                <a:gd name="connsiteX477" fmla="*/ 1160655 w 1407294"/>
                <a:gd name="connsiteY477" fmla="*/ 60209 h 166118"/>
                <a:gd name="connsiteX478" fmla="*/ 1162832 w 1407294"/>
                <a:gd name="connsiteY478" fmla="*/ 59484 h 166118"/>
                <a:gd name="connsiteX479" fmla="*/ 1180241 w 1407294"/>
                <a:gd name="connsiteY479" fmla="*/ 56582 h 166118"/>
                <a:gd name="connsiteX480" fmla="*/ 1199828 w 1407294"/>
                <a:gd name="connsiteY480" fmla="*/ 52955 h 166118"/>
                <a:gd name="connsiteX481" fmla="*/ 1204180 w 1407294"/>
                <a:gd name="connsiteY481" fmla="*/ 55131 h 166118"/>
                <a:gd name="connsiteX482" fmla="*/ 1218688 w 1407294"/>
                <a:gd name="connsiteY482" fmla="*/ 58758 h 166118"/>
                <a:gd name="connsiteX483" fmla="*/ 1230295 w 1407294"/>
                <a:gd name="connsiteY483" fmla="*/ 53680 h 166118"/>
                <a:gd name="connsiteX484" fmla="*/ 1241176 w 1407294"/>
                <a:gd name="connsiteY484" fmla="*/ 52230 h 166118"/>
                <a:gd name="connsiteX485" fmla="*/ 1265114 w 1407294"/>
                <a:gd name="connsiteY485" fmla="*/ 61660 h 166118"/>
                <a:gd name="connsiteX486" fmla="*/ 1273819 w 1407294"/>
                <a:gd name="connsiteY486" fmla="*/ 85598 h 166118"/>
                <a:gd name="connsiteX487" fmla="*/ 1273819 w 1407294"/>
                <a:gd name="connsiteY487" fmla="*/ 119693 h 166118"/>
                <a:gd name="connsiteX488" fmla="*/ 1273819 w 1407294"/>
                <a:gd name="connsiteY488" fmla="*/ 119693 h 166118"/>
                <a:gd name="connsiteX489" fmla="*/ 1273819 w 1407294"/>
                <a:gd name="connsiteY489" fmla="*/ 140730 h 166118"/>
                <a:gd name="connsiteX490" fmla="*/ 1283250 w 1407294"/>
                <a:gd name="connsiteY490" fmla="*/ 157414 h 166118"/>
                <a:gd name="connsiteX491" fmla="*/ 1283250 w 1407294"/>
                <a:gd name="connsiteY491" fmla="*/ 157414 h 166118"/>
                <a:gd name="connsiteX492" fmla="*/ 1283975 w 1407294"/>
                <a:gd name="connsiteY492" fmla="*/ 157414 h 166118"/>
                <a:gd name="connsiteX493" fmla="*/ 1283975 w 1407294"/>
                <a:gd name="connsiteY493" fmla="*/ 157414 h 166118"/>
                <a:gd name="connsiteX494" fmla="*/ 1283975 w 1407294"/>
                <a:gd name="connsiteY494" fmla="*/ 157414 h 166118"/>
                <a:gd name="connsiteX495" fmla="*/ 1287602 w 1407294"/>
                <a:gd name="connsiteY495" fmla="*/ 161766 h 166118"/>
                <a:gd name="connsiteX496" fmla="*/ 1283250 w 1407294"/>
                <a:gd name="connsiteY496" fmla="*/ 166119 h 166118"/>
                <a:gd name="connsiteX497" fmla="*/ 1283250 w 1407294"/>
                <a:gd name="connsiteY497" fmla="*/ 166119 h 166118"/>
                <a:gd name="connsiteX498" fmla="*/ 1259311 w 1407294"/>
                <a:gd name="connsiteY498" fmla="*/ 166119 h 166118"/>
                <a:gd name="connsiteX499" fmla="*/ 1258586 w 1407294"/>
                <a:gd name="connsiteY499" fmla="*/ 166119 h 166118"/>
                <a:gd name="connsiteX500" fmla="*/ 1243352 w 1407294"/>
                <a:gd name="connsiteY500" fmla="*/ 150885 h 166118"/>
                <a:gd name="connsiteX501" fmla="*/ 1243352 w 1407294"/>
                <a:gd name="connsiteY501" fmla="*/ 150160 h 166118"/>
                <a:gd name="connsiteX502" fmla="*/ 1243352 w 1407294"/>
                <a:gd name="connsiteY502" fmla="*/ 120418 h 166118"/>
                <a:gd name="connsiteX503" fmla="*/ 1243352 w 1407294"/>
                <a:gd name="connsiteY503" fmla="*/ 120418 h 166118"/>
                <a:gd name="connsiteX504" fmla="*/ 1243352 w 1407294"/>
                <a:gd name="connsiteY504" fmla="*/ 92852 h 166118"/>
                <a:gd name="connsiteX505" fmla="*/ 1239000 w 1407294"/>
                <a:gd name="connsiteY505" fmla="*/ 77619 h 166118"/>
                <a:gd name="connsiteX506" fmla="*/ 1226668 w 1407294"/>
                <a:gd name="connsiteY506" fmla="*/ 72541 h 166118"/>
                <a:gd name="connsiteX507" fmla="*/ 1213610 w 1407294"/>
                <a:gd name="connsiteY507" fmla="*/ 76168 h 166118"/>
                <a:gd name="connsiteX508" fmla="*/ 1205631 w 1407294"/>
                <a:gd name="connsiteY508" fmla="*/ 89225 h 166118"/>
                <a:gd name="connsiteX509" fmla="*/ 1203455 w 1407294"/>
                <a:gd name="connsiteY509" fmla="*/ 114615 h 166118"/>
                <a:gd name="connsiteX510" fmla="*/ 1297758 w 1407294"/>
                <a:gd name="connsiteY510" fmla="*/ 33369 h 166118"/>
                <a:gd name="connsiteX511" fmla="*/ 1291229 w 1407294"/>
                <a:gd name="connsiteY511" fmla="*/ 18135 h 166118"/>
                <a:gd name="connsiteX512" fmla="*/ 1285426 w 1407294"/>
                <a:gd name="connsiteY512" fmla="*/ 16684 h 166118"/>
                <a:gd name="connsiteX513" fmla="*/ 1283250 w 1407294"/>
                <a:gd name="connsiteY513" fmla="*/ 13057 h 166118"/>
                <a:gd name="connsiteX514" fmla="*/ 1285426 w 1407294"/>
                <a:gd name="connsiteY514" fmla="*/ 9430 h 166118"/>
                <a:gd name="connsiteX515" fmla="*/ 1289053 w 1407294"/>
                <a:gd name="connsiteY515" fmla="*/ 8705 h 166118"/>
                <a:gd name="connsiteX516" fmla="*/ 1303561 w 1407294"/>
                <a:gd name="connsiteY516" fmla="*/ 6529 h 166118"/>
                <a:gd name="connsiteX517" fmla="*/ 1323147 w 1407294"/>
                <a:gd name="connsiteY517" fmla="*/ 2176 h 166118"/>
                <a:gd name="connsiteX518" fmla="*/ 1327500 w 1407294"/>
                <a:gd name="connsiteY518" fmla="*/ 4352 h 166118"/>
                <a:gd name="connsiteX519" fmla="*/ 1327500 w 1407294"/>
                <a:gd name="connsiteY519" fmla="*/ 97930 h 166118"/>
                <a:gd name="connsiteX520" fmla="*/ 1330401 w 1407294"/>
                <a:gd name="connsiteY520" fmla="*/ 103008 h 166118"/>
                <a:gd name="connsiteX521" fmla="*/ 1336930 w 1407294"/>
                <a:gd name="connsiteY521" fmla="*/ 99381 h 166118"/>
                <a:gd name="connsiteX522" fmla="*/ 1358692 w 1407294"/>
                <a:gd name="connsiteY522" fmla="*/ 70365 h 166118"/>
                <a:gd name="connsiteX523" fmla="*/ 1357241 w 1407294"/>
                <a:gd name="connsiteY523" fmla="*/ 60934 h 166118"/>
                <a:gd name="connsiteX524" fmla="*/ 1357967 w 1407294"/>
                <a:gd name="connsiteY524" fmla="*/ 52230 h 166118"/>
                <a:gd name="connsiteX525" fmla="*/ 1386983 w 1407294"/>
                <a:gd name="connsiteY525" fmla="*/ 52230 h 166118"/>
                <a:gd name="connsiteX526" fmla="*/ 1392787 w 1407294"/>
                <a:gd name="connsiteY526" fmla="*/ 56582 h 166118"/>
                <a:gd name="connsiteX527" fmla="*/ 1375377 w 1407294"/>
                <a:gd name="connsiteY527" fmla="*/ 71090 h 166118"/>
                <a:gd name="connsiteX528" fmla="*/ 1358692 w 1407294"/>
                <a:gd name="connsiteY528" fmla="*/ 88500 h 166118"/>
                <a:gd name="connsiteX529" fmla="*/ 1356516 w 1407294"/>
                <a:gd name="connsiteY529" fmla="*/ 103008 h 166118"/>
                <a:gd name="connsiteX530" fmla="*/ 1381180 w 1407294"/>
                <a:gd name="connsiteY530" fmla="*/ 136377 h 166118"/>
                <a:gd name="connsiteX531" fmla="*/ 1403668 w 1407294"/>
                <a:gd name="connsiteY531" fmla="*/ 155238 h 166118"/>
                <a:gd name="connsiteX532" fmla="*/ 1403668 w 1407294"/>
                <a:gd name="connsiteY532" fmla="*/ 155238 h 166118"/>
                <a:gd name="connsiteX533" fmla="*/ 1404393 w 1407294"/>
                <a:gd name="connsiteY533" fmla="*/ 155238 h 166118"/>
                <a:gd name="connsiteX534" fmla="*/ 1404393 w 1407294"/>
                <a:gd name="connsiteY534" fmla="*/ 155238 h 166118"/>
                <a:gd name="connsiteX535" fmla="*/ 1404393 w 1407294"/>
                <a:gd name="connsiteY535" fmla="*/ 155238 h 166118"/>
                <a:gd name="connsiteX536" fmla="*/ 1407295 w 1407294"/>
                <a:gd name="connsiteY536" fmla="*/ 158865 h 166118"/>
                <a:gd name="connsiteX537" fmla="*/ 1403668 w 1407294"/>
                <a:gd name="connsiteY537" fmla="*/ 163217 h 166118"/>
                <a:gd name="connsiteX538" fmla="*/ 1403668 w 1407294"/>
                <a:gd name="connsiteY538" fmla="*/ 163217 h 166118"/>
                <a:gd name="connsiteX539" fmla="*/ 1374651 w 1407294"/>
                <a:gd name="connsiteY539" fmla="*/ 163217 h 166118"/>
                <a:gd name="connsiteX540" fmla="*/ 1373926 w 1407294"/>
                <a:gd name="connsiteY540" fmla="*/ 163217 h 166118"/>
                <a:gd name="connsiteX541" fmla="*/ 1360143 w 1407294"/>
                <a:gd name="connsiteY541" fmla="*/ 153787 h 166118"/>
                <a:gd name="connsiteX542" fmla="*/ 1334028 w 1407294"/>
                <a:gd name="connsiteY542" fmla="*/ 116066 h 166118"/>
                <a:gd name="connsiteX543" fmla="*/ 1327500 w 1407294"/>
                <a:gd name="connsiteY543" fmla="*/ 118242 h 166118"/>
                <a:gd name="connsiteX544" fmla="*/ 1327500 w 1407294"/>
                <a:gd name="connsiteY544" fmla="*/ 160316 h 166118"/>
                <a:gd name="connsiteX545" fmla="*/ 1327500 w 1407294"/>
                <a:gd name="connsiteY545" fmla="*/ 160316 h 166118"/>
                <a:gd name="connsiteX546" fmla="*/ 1324598 w 1407294"/>
                <a:gd name="connsiteY546" fmla="*/ 163217 h 166118"/>
                <a:gd name="connsiteX547" fmla="*/ 1324598 w 1407294"/>
                <a:gd name="connsiteY547" fmla="*/ 163217 h 166118"/>
                <a:gd name="connsiteX548" fmla="*/ 1324598 w 1407294"/>
                <a:gd name="connsiteY548" fmla="*/ 163217 h 166118"/>
                <a:gd name="connsiteX549" fmla="*/ 1300660 w 1407294"/>
                <a:gd name="connsiteY549" fmla="*/ 163217 h 166118"/>
                <a:gd name="connsiteX550" fmla="*/ 1300660 w 1407294"/>
                <a:gd name="connsiteY550" fmla="*/ 163217 h 166118"/>
                <a:gd name="connsiteX551" fmla="*/ 1300660 w 1407294"/>
                <a:gd name="connsiteY551" fmla="*/ 163217 h 166118"/>
                <a:gd name="connsiteX552" fmla="*/ 1297758 w 1407294"/>
                <a:gd name="connsiteY552" fmla="*/ 160316 h 166118"/>
                <a:gd name="connsiteX553" fmla="*/ 1297758 w 1407294"/>
                <a:gd name="connsiteY553" fmla="*/ 160316 h 166118"/>
                <a:gd name="connsiteX554" fmla="*/ 1297758 w 1407294"/>
                <a:gd name="connsiteY554" fmla="*/ 160316 h 166118"/>
                <a:gd name="connsiteX555" fmla="*/ 1297758 w 1407294"/>
                <a:gd name="connsiteY555" fmla="*/ 33369 h 16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</a:cxnLst>
              <a:rect l="l" t="t" r="r" b="b"/>
              <a:pathLst>
                <a:path w="1407294" h="166118">
                  <a:moveTo>
                    <a:pt x="981479" y="2176"/>
                  </a:moveTo>
                  <a:cubicBezTo>
                    <a:pt x="999615" y="2176"/>
                    <a:pt x="1012672" y="4352"/>
                    <a:pt x="1022102" y="10156"/>
                  </a:cubicBezTo>
                  <a:cubicBezTo>
                    <a:pt x="1027180" y="13057"/>
                    <a:pt x="1030807" y="16684"/>
                    <a:pt x="1032983" y="21762"/>
                  </a:cubicBezTo>
                  <a:cubicBezTo>
                    <a:pt x="1035160" y="26115"/>
                    <a:pt x="1036610" y="31918"/>
                    <a:pt x="1036610" y="39172"/>
                  </a:cubicBezTo>
                  <a:cubicBezTo>
                    <a:pt x="1036610" y="49328"/>
                    <a:pt x="1032983" y="57307"/>
                    <a:pt x="1025004" y="63836"/>
                  </a:cubicBezTo>
                  <a:cubicBezTo>
                    <a:pt x="1020651" y="67463"/>
                    <a:pt x="1015573" y="71090"/>
                    <a:pt x="1010496" y="73266"/>
                  </a:cubicBezTo>
                  <a:cubicBezTo>
                    <a:pt x="1009770" y="73266"/>
                    <a:pt x="1009045" y="73992"/>
                    <a:pt x="1009045" y="74717"/>
                  </a:cubicBezTo>
                  <a:cubicBezTo>
                    <a:pt x="1009045" y="76168"/>
                    <a:pt x="1010496" y="76168"/>
                    <a:pt x="1011221" y="76893"/>
                  </a:cubicBezTo>
                  <a:cubicBezTo>
                    <a:pt x="1019926" y="79070"/>
                    <a:pt x="1027905" y="82697"/>
                    <a:pt x="1033709" y="87775"/>
                  </a:cubicBezTo>
                  <a:cubicBezTo>
                    <a:pt x="1042414" y="95029"/>
                    <a:pt x="1046766" y="104459"/>
                    <a:pt x="1046766" y="116791"/>
                  </a:cubicBezTo>
                  <a:cubicBezTo>
                    <a:pt x="1046766" y="125496"/>
                    <a:pt x="1044590" y="132750"/>
                    <a:pt x="1040963" y="139279"/>
                  </a:cubicBezTo>
                  <a:cubicBezTo>
                    <a:pt x="1037336" y="145082"/>
                    <a:pt x="1031532" y="150885"/>
                    <a:pt x="1025004" y="154512"/>
                  </a:cubicBezTo>
                  <a:cubicBezTo>
                    <a:pt x="1019201" y="158139"/>
                    <a:pt x="1011946" y="160316"/>
                    <a:pt x="1003967" y="161766"/>
                  </a:cubicBezTo>
                  <a:cubicBezTo>
                    <a:pt x="998164" y="163217"/>
                    <a:pt x="991635" y="163217"/>
                    <a:pt x="984381" y="163217"/>
                  </a:cubicBezTo>
                  <a:cubicBezTo>
                    <a:pt x="980754" y="163217"/>
                    <a:pt x="977127" y="163217"/>
                    <a:pt x="974225" y="163217"/>
                  </a:cubicBezTo>
                  <a:cubicBezTo>
                    <a:pt x="956815" y="163217"/>
                    <a:pt x="940856" y="163217"/>
                    <a:pt x="929250" y="163217"/>
                  </a:cubicBezTo>
                  <a:cubicBezTo>
                    <a:pt x="922721" y="163217"/>
                    <a:pt x="916918" y="161766"/>
                    <a:pt x="913291" y="161766"/>
                  </a:cubicBezTo>
                  <a:lnTo>
                    <a:pt x="913291" y="161766"/>
                  </a:lnTo>
                  <a:cubicBezTo>
                    <a:pt x="913291" y="161766"/>
                    <a:pt x="912565" y="161766"/>
                    <a:pt x="912565" y="161766"/>
                  </a:cubicBezTo>
                  <a:cubicBezTo>
                    <a:pt x="911114" y="161041"/>
                    <a:pt x="910389" y="159590"/>
                    <a:pt x="910389" y="158139"/>
                  </a:cubicBezTo>
                  <a:cubicBezTo>
                    <a:pt x="910389" y="156689"/>
                    <a:pt x="911840" y="155238"/>
                    <a:pt x="913291" y="154512"/>
                  </a:cubicBezTo>
                  <a:cubicBezTo>
                    <a:pt x="914016" y="154512"/>
                    <a:pt x="915467" y="154512"/>
                    <a:pt x="916192" y="154512"/>
                  </a:cubicBezTo>
                  <a:cubicBezTo>
                    <a:pt x="922721" y="153787"/>
                    <a:pt x="927074" y="152336"/>
                    <a:pt x="929250" y="150160"/>
                  </a:cubicBezTo>
                  <a:cubicBezTo>
                    <a:pt x="931426" y="147258"/>
                    <a:pt x="932877" y="138553"/>
                    <a:pt x="932877" y="124770"/>
                  </a:cubicBezTo>
                  <a:lnTo>
                    <a:pt x="933602" y="42074"/>
                  </a:lnTo>
                  <a:cubicBezTo>
                    <a:pt x="933602" y="28291"/>
                    <a:pt x="932151" y="20311"/>
                    <a:pt x="930701" y="16684"/>
                  </a:cubicBezTo>
                  <a:cubicBezTo>
                    <a:pt x="929250" y="13783"/>
                    <a:pt x="925623" y="12332"/>
                    <a:pt x="919094" y="11607"/>
                  </a:cubicBezTo>
                  <a:cubicBezTo>
                    <a:pt x="918369" y="11607"/>
                    <a:pt x="917643" y="11607"/>
                    <a:pt x="916192" y="11607"/>
                  </a:cubicBezTo>
                  <a:cubicBezTo>
                    <a:pt x="914741" y="10881"/>
                    <a:pt x="913291" y="9430"/>
                    <a:pt x="913291" y="7980"/>
                  </a:cubicBezTo>
                  <a:cubicBezTo>
                    <a:pt x="913291" y="5803"/>
                    <a:pt x="914741" y="4352"/>
                    <a:pt x="916192" y="4352"/>
                  </a:cubicBezTo>
                  <a:cubicBezTo>
                    <a:pt x="916192" y="4352"/>
                    <a:pt x="916918" y="4352"/>
                    <a:pt x="916918" y="4352"/>
                  </a:cubicBezTo>
                  <a:lnTo>
                    <a:pt x="916918" y="4352"/>
                  </a:lnTo>
                  <a:cubicBezTo>
                    <a:pt x="919819" y="3627"/>
                    <a:pt x="924172" y="3627"/>
                    <a:pt x="929250" y="2902"/>
                  </a:cubicBezTo>
                  <a:cubicBezTo>
                    <a:pt x="940131" y="2902"/>
                    <a:pt x="955364" y="2902"/>
                    <a:pt x="972774" y="2902"/>
                  </a:cubicBezTo>
                  <a:cubicBezTo>
                    <a:pt x="974951" y="2176"/>
                    <a:pt x="977852" y="2176"/>
                    <a:pt x="981479" y="2176"/>
                  </a:cubicBezTo>
                  <a:close/>
                  <a:moveTo>
                    <a:pt x="981479" y="153061"/>
                  </a:moveTo>
                  <a:cubicBezTo>
                    <a:pt x="988733" y="152336"/>
                    <a:pt x="995987" y="150160"/>
                    <a:pt x="1001065" y="145807"/>
                  </a:cubicBezTo>
                  <a:cubicBezTo>
                    <a:pt x="1007594" y="140004"/>
                    <a:pt x="1011221" y="130574"/>
                    <a:pt x="1011221" y="118967"/>
                  </a:cubicBezTo>
                  <a:cubicBezTo>
                    <a:pt x="1011221" y="106635"/>
                    <a:pt x="1007594" y="98656"/>
                    <a:pt x="999615" y="92127"/>
                  </a:cubicBezTo>
                  <a:cubicBezTo>
                    <a:pt x="995262" y="88500"/>
                    <a:pt x="989459" y="86324"/>
                    <a:pt x="982930" y="84873"/>
                  </a:cubicBezTo>
                  <a:cubicBezTo>
                    <a:pt x="979303" y="84148"/>
                    <a:pt x="974225" y="83422"/>
                    <a:pt x="971323" y="84873"/>
                  </a:cubicBezTo>
                  <a:cubicBezTo>
                    <a:pt x="968422" y="85598"/>
                    <a:pt x="966246" y="88500"/>
                    <a:pt x="965520" y="91402"/>
                  </a:cubicBezTo>
                  <a:cubicBezTo>
                    <a:pt x="964795" y="92852"/>
                    <a:pt x="965520" y="95029"/>
                    <a:pt x="965520" y="96480"/>
                  </a:cubicBezTo>
                  <a:lnTo>
                    <a:pt x="965520" y="126221"/>
                  </a:lnTo>
                  <a:cubicBezTo>
                    <a:pt x="965520" y="135652"/>
                    <a:pt x="966246" y="142180"/>
                    <a:pt x="966971" y="145082"/>
                  </a:cubicBezTo>
                  <a:cubicBezTo>
                    <a:pt x="967696" y="147984"/>
                    <a:pt x="969147" y="150885"/>
                    <a:pt x="972049" y="151611"/>
                  </a:cubicBezTo>
                  <a:cubicBezTo>
                    <a:pt x="973500" y="153061"/>
                    <a:pt x="977852" y="153061"/>
                    <a:pt x="981479" y="153061"/>
                  </a:cubicBezTo>
                  <a:close/>
                  <a:moveTo>
                    <a:pt x="979303" y="72541"/>
                  </a:moveTo>
                  <a:cubicBezTo>
                    <a:pt x="985106" y="71090"/>
                    <a:pt x="990184" y="69639"/>
                    <a:pt x="993811" y="66012"/>
                  </a:cubicBezTo>
                  <a:cubicBezTo>
                    <a:pt x="999615" y="60934"/>
                    <a:pt x="1002516" y="52955"/>
                    <a:pt x="1002516" y="42074"/>
                  </a:cubicBezTo>
                  <a:cubicBezTo>
                    <a:pt x="1002516" y="31193"/>
                    <a:pt x="999615" y="23939"/>
                    <a:pt x="993811" y="18861"/>
                  </a:cubicBezTo>
                  <a:cubicBezTo>
                    <a:pt x="990184" y="15959"/>
                    <a:pt x="985106" y="13783"/>
                    <a:pt x="980028" y="12332"/>
                  </a:cubicBezTo>
                  <a:cubicBezTo>
                    <a:pt x="976401" y="11607"/>
                    <a:pt x="973500" y="11607"/>
                    <a:pt x="969873" y="11607"/>
                  </a:cubicBezTo>
                  <a:cubicBezTo>
                    <a:pt x="964069" y="12332"/>
                    <a:pt x="964069" y="14508"/>
                    <a:pt x="964069" y="20311"/>
                  </a:cubicBezTo>
                  <a:lnTo>
                    <a:pt x="964069" y="59484"/>
                  </a:lnTo>
                  <a:cubicBezTo>
                    <a:pt x="964069" y="61660"/>
                    <a:pt x="964069" y="63836"/>
                    <a:pt x="964795" y="65287"/>
                  </a:cubicBezTo>
                  <a:cubicBezTo>
                    <a:pt x="965520" y="68189"/>
                    <a:pt x="968422" y="70365"/>
                    <a:pt x="971323" y="71816"/>
                  </a:cubicBezTo>
                  <a:cubicBezTo>
                    <a:pt x="973500" y="73266"/>
                    <a:pt x="977127" y="72541"/>
                    <a:pt x="979303" y="72541"/>
                  </a:cubicBezTo>
                  <a:close/>
                  <a:moveTo>
                    <a:pt x="214721" y="58758"/>
                  </a:moveTo>
                  <a:cubicBezTo>
                    <a:pt x="214721" y="58033"/>
                    <a:pt x="214721" y="56582"/>
                    <a:pt x="214721" y="55857"/>
                  </a:cubicBezTo>
                  <a:cubicBezTo>
                    <a:pt x="214721" y="55131"/>
                    <a:pt x="215447" y="54406"/>
                    <a:pt x="216172" y="54406"/>
                  </a:cubicBezTo>
                  <a:cubicBezTo>
                    <a:pt x="216897" y="54406"/>
                    <a:pt x="218348" y="54406"/>
                    <a:pt x="219074" y="53680"/>
                  </a:cubicBezTo>
                  <a:cubicBezTo>
                    <a:pt x="219799" y="53680"/>
                    <a:pt x="221250" y="53680"/>
                    <a:pt x="221975" y="53680"/>
                  </a:cubicBezTo>
                  <a:cubicBezTo>
                    <a:pt x="228504" y="52955"/>
                    <a:pt x="233582" y="52230"/>
                    <a:pt x="237209" y="51504"/>
                  </a:cubicBezTo>
                  <a:cubicBezTo>
                    <a:pt x="238660" y="51504"/>
                    <a:pt x="240111" y="50779"/>
                    <a:pt x="241561" y="50779"/>
                  </a:cubicBezTo>
                  <a:cubicBezTo>
                    <a:pt x="243012" y="50779"/>
                    <a:pt x="243738" y="51504"/>
                    <a:pt x="244463" y="52955"/>
                  </a:cubicBezTo>
                  <a:cubicBezTo>
                    <a:pt x="244463" y="53680"/>
                    <a:pt x="244463" y="54406"/>
                    <a:pt x="244463" y="55131"/>
                  </a:cubicBezTo>
                  <a:cubicBezTo>
                    <a:pt x="244463" y="83422"/>
                    <a:pt x="244463" y="111713"/>
                    <a:pt x="244463" y="140004"/>
                  </a:cubicBezTo>
                  <a:cubicBezTo>
                    <a:pt x="244463" y="146533"/>
                    <a:pt x="245914" y="153787"/>
                    <a:pt x="253893" y="154512"/>
                  </a:cubicBezTo>
                  <a:lnTo>
                    <a:pt x="253893" y="154512"/>
                  </a:lnTo>
                  <a:cubicBezTo>
                    <a:pt x="253893" y="154512"/>
                    <a:pt x="254619" y="154512"/>
                    <a:pt x="254619" y="154512"/>
                  </a:cubicBezTo>
                  <a:lnTo>
                    <a:pt x="254619" y="154512"/>
                  </a:lnTo>
                  <a:lnTo>
                    <a:pt x="254619" y="154512"/>
                  </a:lnTo>
                  <a:cubicBezTo>
                    <a:pt x="256795" y="155238"/>
                    <a:pt x="258246" y="156689"/>
                    <a:pt x="258246" y="158865"/>
                  </a:cubicBezTo>
                  <a:cubicBezTo>
                    <a:pt x="258246" y="161041"/>
                    <a:pt x="256070" y="163217"/>
                    <a:pt x="253893" y="163217"/>
                  </a:cubicBezTo>
                  <a:lnTo>
                    <a:pt x="253893" y="163217"/>
                  </a:lnTo>
                  <a:lnTo>
                    <a:pt x="229955" y="163217"/>
                  </a:lnTo>
                  <a:cubicBezTo>
                    <a:pt x="229955" y="163217"/>
                    <a:pt x="229229" y="163217"/>
                    <a:pt x="229229" y="163217"/>
                  </a:cubicBezTo>
                  <a:cubicBezTo>
                    <a:pt x="225602" y="163217"/>
                    <a:pt x="221975" y="161766"/>
                    <a:pt x="219074" y="159590"/>
                  </a:cubicBezTo>
                  <a:cubicBezTo>
                    <a:pt x="216897" y="157414"/>
                    <a:pt x="215447" y="154512"/>
                    <a:pt x="213270" y="153787"/>
                  </a:cubicBezTo>
                  <a:cubicBezTo>
                    <a:pt x="211094" y="153061"/>
                    <a:pt x="207467" y="153787"/>
                    <a:pt x="202389" y="157414"/>
                  </a:cubicBezTo>
                  <a:cubicBezTo>
                    <a:pt x="198037" y="160316"/>
                    <a:pt x="192234" y="162492"/>
                    <a:pt x="188607" y="163943"/>
                  </a:cubicBezTo>
                  <a:cubicBezTo>
                    <a:pt x="186430" y="164668"/>
                    <a:pt x="182803" y="165393"/>
                    <a:pt x="178451" y="165393"/>
                  </a:cubicBezTo>
                  <a:cubicBezTo>
                    <a:pt x="168295" y="165393"/>
                    <a:pt x="160316" y="162492"/>
                    <a:pt x="154512" y="155963"/>
                  </a:cubicBezTo>
                  <a:cubicBezTo>
                    <a:pt x="148709" y="150160"/>
                    <a:pt x="146533" y="142180"/>
                    <a:pt x="146533" y="132025"/>
                  </a:cubicBezTo>
                  <a:cubicBezTo>
                    <a:pt x="146533" y="113164"/>
                    <a:pt x="146533" y="94303"/>
                    <a:pt x="146533" y="75443"/>
                  </a:cubicBezTo>
                  <a:cubicBezTo>
                    <a:pt x="146533" y="71090"/>
                    <a:pt x="145807" y="68189"/>
                    <a:pt x="145082" y="66738"/>
                  </a:cubicBezTo>
                  <a:cubicBezTo>
                    <a:pt x="144357" y="65287"/>
                    <a:pt x="142180" y="64561"/>
                    <a:pt x="138553" y="63836"/>
                  </a:cubicBezTo>
                  <a:cubicBezTo>
                    <a:pt x="137102" y="63836"/>
                    <a:pt x="135652" y="63836"/>
                    <a:pt x="134201" y="63111"/>
                  </a:cubicBezTo>
                  <a:cubicBezTo>
                    <a:pt x="132750" y="62385"/>
                    <a:pt x="132025" y="60934"/>
                    <a:pt x="132025" y="59484"/>
                  </a:cubicBezTo>
                  <a:cubicBezTo>
                    <a:pt x="132025" y="58033"/>
                    <a:pt x="132750" y="56582"/>
                    <a:pt x="134201" y="55857"/>
                  </a:cubicBezTo>
                  <a:cubicBezTo>
                    <a:pt x="134926" y="55131"/>
                    <a:pt x="136377" y="55857"/>
                    <a:pt x="137828" y="55131"/>
                  </a:cubicBezTo>
                  <a:cubicBezTo>
                    <a:pt x="142906" y="55131"/>
                    <a:pt x="147984" y="54406"/>
                    <a:pt x="153787" y="53680"/>
                  </a:cubicBezTo>
                  <a:cubicBezTo>
                    <a:pt x="160316" y="52955"/>
                    <a:pt x="165393" y="52230"/>
                    <a:pt x="169020" y="51504"/>
                  </a:cubicBezTo>
                  <a:cubicBezTo>
                    <a:pt x="170471" y="51504"/>
                    <a:pt x="171922" y="50779"/>
                    <a:pt x="173373" y="50779"/>
                  </a:cubicBezTo>
                  <a:cubicBezTo>
                    <a:pt x="174824" y="50779"/>
                    <a:pt x="175549" y="51504"/>
                    <a:pt x="176275" y="52955"/>
                  </a:cubicBezTo>
                  <a:cubicBezTo>
                    <a:pt x="176275" y="53680"/>
                    <a:pt x="176275" y="54406"/>
                    <a:pt x="176275" y="55131"/>
                  </a:cubicBezTo>
                  <a:cubicBezTo>
                    <a:pt x="176275" y="77619"/>
                    <a:pt x="176275" y="103008"/>
                    <a:pt x="176275" y="125496"/>
                  </a:cubicBezTo>
                  <a:cubicBezTo>
                    <a:pt x="176275" y="132750"/>
                    <a:pt x="177725" y="137828"/>
                    <a:pt x="180627" y="140730"/>
                  </a:cubicBezTo>
                  <a:cubicBezTo>
                    <a:pt x="183529" y="144357"/>
                    <a:pt x="187881" y="145807"/>
                    <a:pt x="192959" y="145807"/>
                  </a:cubicBezTo>
                  <a:cubicBezTo>
                    <a:pt x="197311" y="145807"/>
                    <a:pt x="201664" y="144357"/>
                    <a:pt x="206016" y="142180"/>
                  </a:cubicBezTo>
                  <a:cubicBezTo>
                    <a:pt x="211820" y="139279"/>
                    <a:pt x="213996" y="133475"/>
                    <a:pt x="213996" y="129123"/>
                  </a:cubicBezTo>
                  <a:cubicBezTo>
                    <a:pt x="214721" y="105910"/>
                    <a:pt x="214721" y="82697"/>
                    <a:pt x="214721" y="58758"/>
                  </a:cubicBezTo>
                  <a:close/>
                  <a:moveTo>
                    <a:pt x="684787" y="128398"/>
                  </a:moveTo>
                  <a:lnTo>
                    <a:pt x="684787" y="109537"/>
                  </a:lnTo>
                  <a:lnTo>
                    <a:pt x="684787" y="109537"/>
                  </a:lnTo>
                  <a:lnTo>
                    <a:pt x="684787" y="109537"/>
                  </a:lnTo>
                  <a:cubicBezTo>
                    <a:pt x="684787" y="106635"/>
                    <a:pt x="682610" y="104459"/>
                    <a:pt x="679709" y="104459"/>
                  </a:cubicBezTo>
                  <a:cubicBezTo>
                    <a:pt x="678983" y="104459"/>
                    <a:pt x="678258" y="104459"/>
                    <a:pt x="677533" y="105184"/>
                  </a:cubicBezTo>
                  <a:lnTo>
                    <a:pt x="668102" y="110262"/>
                  </a:lnTo>
                  <a:cubicBezTo>
                    <a:pt x="659397" y="115340"/>
                    <a:pt x="654319" y="123320"/>
                    <a:pt x="655045" y="132025"/>
                  </a:cubicBezTo>
                  <a:cubicBezTo>
                    <a:pt x="655045" y="140004"/>
                    <a:pt x="661574" y="147258"/>
                    <a:pt x="670278" y="147258"/>
                  </a:cubicBezTo>
                  <a:cubicBezTo>
                    <a:pt x="676807" y="147258"/>
                    <a:pt x="682610" y="142906"/>
                    <a:pt x="684061" y="137102"/>
                  </a:cubicBezTo>
                  <a:cubicBezTo>
                    <a:pt x="684787" y="134201"/>
                    <a:pt x="684787" y="131299"/>
                    <a:pt x="684787" y="128398"/>
                  </a:cubicBezTo>
                  <a:close/>
                  <a:moveTo>
                    <a:pt x="714529" y="80520"/>
                  </a:moveTo>
                  <a:lnTo>
                    <a:pt x="714529" y="136377"/>
                  </a:lnTo>
                  <a:cubicBezTo>
                    <a:pt x="714529" y="141455"/>
                    <a:pt x="715254" y="145082"/>
                    <a:pt x="716705" y="147258"/>
                  </a:cubicBezTo>
                  <a:cubicBezTo>
                    <a:pt x="717430" y="149434"/>
                    <a:pt x="718881" y="150160"/>
                    <a:pt x="720332" y="150885"/>
                  </a:cubicBezTo>
                  <a:cubicBezTo>
                    <a:pt x="723233" y="151611"/>
                    <a:pt x="724684" y="153787"/>
                    <a:pt x="724684" y="155963"/>
                  </a:cubicBezTo>
                  <a:cubicBezTo>
                    <a:pt x="724684" y="158139"/>
                    <a:pt x="723233" y="159590"/>
                    <a:pt x="721783" y="160316"/>
                  </a:cubicBezTo>
                  <a:lnTo>
                    <a:pt x="721783" y="160316"/>
                  </a:lnTo>
                  <a:cubicBezTo>
                    <a:pt x="717430" y="163217"/>
                    <a:pt x="711627" y="164668"/>
                    <a:pt x="705824" y="164668"/>
                  </a:cubicBezTo>
                  <a:cubicBezTo>
                    <a:pt x="700746" y="164668"/>
                    <a:pt x="696393" y="163217"/>
                    <a:pt x="692766" y="161041"/>
                  </a:cubicBezTo>
                  <a:cubicBezTo>
                    <a:pt x="689139" y="158139"/>
                    <a:pt x="686963" y="153787"/>
                    <a:pt x="681160" y="153787"/>
                  </a:cubicBezTo>
                  <a:cubicBezTo>
                    <a:pt x="676082" y="153787"/>
                    <a:pt x="673180" y="157414"/>
                    <a:pt x="669553" y="160316"/>
                  </a:cubicBezTo>
                  <a:cubicBezTo>
                    <a:pt x="665926" y="163217"/>
                    <a:pt x="662299" y="164668"/>
                    <a:pt x="655770" y="164668"/>
                  </a:cubicBezTo>
                  <a:cubicBezTo>
                    <a:pt x="646340" y="164668"/>
                    <a:pt x="639086" y="161766"/>
                    <a:pt x="633283" y="155238"/>
                  </a:cubicBezTo>
                  <a:cubicBezTo>
                    <a:pt x="627479" y="148709"/>
                    <a:pt x="624578" y="142180"/>
                    <a:pt x="624578" y="134201"/>
                  </a:cubicBezTo>
                  <a:cubicBezTo>
                    <a:pt x="624578" y="121869"/>
                    <a:pt x="631106" y="113164"/>
                    <a:pt x="643438" y="108086"/>
                  </a:cubicBezTo>
                  <a:cubicBezTo>
                    <a:pt x="650692" y="105184"/>
                    <a:pt x="657947" y="102283"/>
                    <a:pt x="665201" y="99381"/>
                  </a:cubicBezTo>
                  <a:cubicBezTo>
                    <a:pt x="670278" y="97205"/>
                    <a:pt x="674631" y="95029"/>
                    <a:pt x="678258" y="93578"/>
                  </a:cubicBezTo>
                  <a:lnTo>
                    <a:pt x="678258" y="93578"/>
                  </a:lnTo>
                  <a:lnTo>
                    <a:pt x="678258" y="93578"/>
                  </a:lnTo>
                  <a:cubicBezTo>
                    <a:pt x="681160" y="92127"/>
                    <a:pt x="684061" y="89225"/>
                    <a:pt x="684061" y="84873"/>
                  </a:cubicBezTo>
                  <a:lnTo>
                    <a:pt x="684061" y="84873"/>
                  </a:lnTo>
                  <a:lnTo>
                    <a:pt x="684061" y="81971"/>
                  </a:lnTo>
                  <a:cubicBezTo>
                    <a:pt x="684061" y="70365"/>
                    <a:pt x="680434" y="60934"/>
                    <a:pt x="671004" y="60934"/>
                  </a:cubicBezTo>
                  <a:cubicBezTo>
                    <a:pt x="653594" y="60209"/>
                    <a:pt x="652143" y="75443"/>
                    <a:pt x="649967" y="86324"/>
                  </a:cubicBezTo>
                  <a:cubicBezTo>
                    <a:pt x="649242" y="90676"/>
                    <a:pt x="645615" y="92852"/>
                    <a:pt x="641988" y="92852"/>
                  </a:cubicBezTo>
                  <a:cubicBezTo>
                    <a:pt x="639086" y="92852"/>
                    <a:pt x="636184" y="92127"/>
                    <a:pt x="633283" y="89951"/>
                  </a:cubicBezTo>
                  <a:cubicBezTo>
                    <a:pt x="629656" y="87049"/>
                    <a:pt x="629656" y="84148"/>
                    <a:pt x="629656" y="81246"/>
                  </a:cubicBezTo>
                  <a:cubicBezTo>
                    <a:pt x="629656" y="63836"/>
                    <a:pt x="649242" y="50053"/>
                    <a:pt x="671729" y="50053"/>
                  </a:cubicBezTo>
                  <a:cubicBezTo>
                    <a:pt x="697844" y="50053"/>
                    <a:pt x="714529" y="55857"/>
                    <a:pt x="714529" y="80520"/>
                  </a:cubicBezTo>
                  <a:close/>
                  <a:moveTo>
                    <a:pt x="771836" y="113889"/>
                  </a:moveTo>
                  <a:lnTo>
                    <a:pt x="771836" y="159590"/>
                  </a:lnTo>
                  <a:lnTo>
                    <a:pt x="771836" y="159590"/>
                  </a:lnTo>
                  <a:cubicBezTo>
                    <a:pt x="771836" y="161041"/>
                    <a:pt x="770385" y="162492"/>
                    <a:pt x="768934" y="162492"/>
                  </a:cubicBezTo>
                  <a:lnTo>
                    <a:pt x="768934" y="162492"/>
                  </a:lnTo>
                  <a:lnTo>
                    <a:pt x="768934" y="162492"/>
                  </a:lnTo>
                  <a:lnTo>
                    <a:pt x="744996" y="162492"/>
                  </a:lnTo>
                  <a:lnTo>
                    <a:pt x="744996" y="162492"/>
                  </a:lnTo>
                  <a:lnTo>
                    <a:pt x="744996" y="162492"/>
                  </a:lnTo>
                  <a:cubicBezTo>
                    <a:pt x="743545" y="162492"/>
                    <a:pt x="742094" y="161041"/>
                    <a:pt x="742094" y="159590"/>
                  </a:cubicBezTo>
                  <a:lnTo>
                    <a:pt x="742094" y="159590"/>
                  </a:lnTo>
                  <a:lnTo>
                    <a:pt x="742094" y="159590"/>
                  </a:lnTo>
                  <a:lnTo>
                    <a:pt x="742094" y="138553"/>
                  </a:lnTo>
                  <a:lnTo>
                    <a:pt x="742094" y="138553"/>
                  </a:lnTo>
                  <a:lnTo>
                    <a:pt x="742094" y="138553"/>
                  </a:lnTo>
                  <a:lnTo>
                    <a:pt x="742094" y="117516"/>
                  </a:lnTo>
                  <a:lnTo>
                    <a:pt x="742094" y="117516"/>
                  </a:lnTo>
                  <a:lnTo>
                    <a:pt x="742094" y="80520"/>
                  </a:lnTo>
                  <a:cubicBezTo>
                    <a:pt x="742094" y="75443"/>
                    <a:pt x="741369" y="71816"/>
                    <a:pt x="740643" y="69639"/>
                  </a:cubicBezTo>
                  <a:cubicBezTo>
                    <a:pt x="739918" y="68189"/>
                    <a:pt x="738467" y="67463"/>
                    <a:pt x="735565" y="67463"/>
                  </a:cubicBezTo>
                  <a:cubicBezTo>
                    <a:pt x="733389" y="67463"/>
                    <a:pt x="731213" y="67463"/>
                    <a:pt x="729037" y="66738"/>
                  </a:cubicBezTo>
                  <a:cubicBezTo>
                    <a:pt x="727586" y="66012"/>
                    <a:pt x="726860" y="64561"/>
                    <a:pt x="726860" y="63111"/>
                  </a:cubicBezTo>
                  <a:cubicBezTo>
                    <a:pt x="726860" y="61660"/>
                    <a:pt x="727586" y="60209"/>
                    <a:pt x="729037" y="59484"/>
                  </a:cubicBezTo>
                  <a:cubicBezTo>
                    <a:pt x="729762" y="59484"/>
                    <a:pt x="730488" y="58758"/>
                    <a:pt x="731213" y="58758"/>
                  </a:cubicBezTo>
                  <a:cubicBezTo>
                    <a:pt x="737016" y="58033"/>
                    <a:pt x="742819" y="56582"/>
                    <a:pt x="748623" y="55857"/>
                  </a:cubicBezTo>
                  <a:cubicBezTo>
                    <a:pt x="752250" y="55131"/>
                    <a:pt x="759504" y="54406"/>
                    <a:pt x="768209" y="52230"/>
                  </a:cubicBezTo>
                  <a:cubicBezTo>
                    <a:pt x="770385" y="51504"/>
                    <a:pt x="772561" y="52230"/>
                    <a:pt x="772561" y="54406"/>
                  </a:cubicBezTo>
                  <a:cubicBezTo>
                    <a:pt x="772561" y="62385"/>
                    <a:pt x="776914" y="64561"/>
                    <a:pt x="787069" y="58033"/>
                  </a:cubicBezTo>
                  <a:cubicBezTo>
                    <a:pt x="791422" y="55131"/>
                    <a:pt x="795049" y="53680"/>
                    <a:pt x="798676" y="52955"/>
                  </a:cubicBezTo>
                  <a:cubicBezTo>
                    <a:pt x="802303" y="51504"/>
                    <a:pt x="805930" y="51504"/>
                    <a:pt x="809557" y="51504"/>
                  </a:cubicBezTo>
                  <a:cubicBezTo>
                    <a:pt x="819713" y="51504"/>
                    <a:pt x="827692" y="54406"/>
                    <a:pt x="833496" y="60934"/>
                  </a:cubicBezTo>
                  <a:cubicBezTo>
                    <a:pt x="839299" y="66738"/>
                    <a:pt x="842201" y="74717"/>
                    <a:pt x="842201" y="84873"/>
                  </a:cubicBezTo>
                  <a:cubicBezTo>
                    <a:pt x="842201" y="97205"/>
                    <a:pt x="842201" y="107361"/>
                    <a:pt x="842201" y="118967"/>
                  </a:cubicBezTo>
                  <a:lnTo>
                    <a:pt x="842201" y="118967"/>
                  </a:lnTo>
                  <a:lnTo>
                    <a:pt x="842201" y="140004"/>
                  </a:lnTo>
                  <a:cubicBezTo>
                    <a:pt x="842201" y="147258"/>
                    <a:pt x="842926" y="155963"/>
                    <a:pt x="851631" y="156689"/>
                  </a:cubicBezTo>
                  <a:lnTo>
                    <a:pt x="851631" y="156689"/>
                  </a:lnTo>
                  <a:cubicBezTo>
                    <a:pt x="851631" y="156689"/>
                    <a:pt x="852356" y="156689"/>
                    <a:pt x="852356" y="156689"/>
                  </a:cubicBezTo>
                  <a:lnTo>
                    <a:pt x="852356" y="156689"/>
                  </a:lnTo>
                  <a:lnTo>
                    <a:pt x="852356" y="156689"/>
                  </a:lnTo>
                  <a:cubicBezTo>
                    <a:pt x="854533" y="156689"/>
                    <a:pt x="855983" y="158865"/>
                    <a:pt x="855983" y="160316"/>
                  </a:cubicBezTo>
                  <a:cubicBezTo>
                    <a:pt x="855983" y="161766"/>
                    <a:pt x="853807" y="164668"/>
                    <a:pt x="851631" y="164668"/>
                  </a:cubicBezTo>
                  <a:lnTo>
                    <a:pt x="851631" y="164668"/>
                  </a:lnTo>
                  <a:lnTo>
                    <a:pt x="827692" y="164668"/>
                  </a:lnTo>
                  <a:cubicBezTo>
                    <a:pt x="827692" y="164668"/>
                    <a:pt x="826967" y="164668"/>
                    <a:pt x="826967" y="164668"/>
                  </a:cubicBezTo>
                  <a:cubicBezTo>
                    <a:pt x="818987" y="164668"/>
                    <a:pt x="811733" y="158139"/>
                    <a:pt x="811733" y="149434"/>
                  </a:cubicBezTo>
                  <a:cubicBezTo>
                    <a:pt x="811733" y="149434"/>
                    <a:pt x="811733" y="148709"/>
                    <a:pt x="811733" y="148709"/>
                  </a:cubicBezTo>
                  <a:lnTo>
                    <a:pt x="811733" y="118967"/>
                  </a:lnTo>
                  <a:lnTo>
                    <a:pt x="811733" y="118967"/>
                  </a:lnTo>
                  <a:cubicBezTo>
                    <a:pt x="811733" y="109537"/>
                    <a:pt x="811733" y="100832"/>
                    <a:pt x="811733" y="91402"/>
                  </a:cubicBezTo>
                  <a:cubicBezTo>
                    <a:pt x="811733" y="84148"/>
                    <a:pt x="810283" y="79070"/>
                    <a:pt x="807381" y="76168"/>
                  </a:cubicBezTo>
                  <a:cubicBezTo>
                    <a:pt x="804479" y="72541"/>
                    <a:pt x="800127" y="71090"/>
                    <a:pt x="795049" y="71090"/>
                  </a:cubicBezTo>
                  <a:cubicBezTo>
                    <a:pt x="790697" y="71090"/>
                    <a:pt x="786344" y="72541"/>
                    <a:pt x="781992" y="74717"/>
                  </a:cubicBezTo>
                  <a:cubicBezTo>
                    <a:pt x="776188" y="77619"/>
                    <a:pt x="774012" y="83422"/>
                    <a:pt x="774012" y="87775"/>
                  </a:cubicBezTo>
                  <a:cubicBezTo>
                    <a:pt x="771836" y="95029"/>
                    <a:pt x="771836" y="104459"/>
                    <a:pt x="771836" y="113889"/>
                  </a:cubicBezTo>
                  <a:close/>
                  <a:moveTo>
                    <a:pt x="587582" y="0"/>
                  </a:moveTo>
                  <a:cubicBezTo>
                    <a:pt x="592660" y="0"/>
                    <a:pt x="597012" y="1451"/>
                    <a:pt x="600639" y="5078"/>
                  </a:cubicBezTo>
                  <a:cubicBezTo>
                    <a:pt x="604266" y="8705"/>
                    <a:pt x="605717" y="13057"/>
                    <a:pt x="605717" y="18135"/>
                  </a:cubicBezTo>
                  <a:cubicBezTo>
                    <a:pt x="605717" y="23213"/>
                    <a:pt x="604266" y="27566"/>
                    <a:pt x="600639" y="31193"/>
                  </a:cubicBezTo>
                  <a:cubicBezTo>
                    <a:pt x="597012" y="34820"/>
                    <a:pt x="592660" y="36270"/>
                    <a:pt x="587582" y="36270"/>
                  </a:cubicBezTo>
                  <a:cubicBezTo>
                    <a:pt x="582504" y="36270"/>
                    <a:pt x="578877" y="34820"/>
                    <a:pt x="574524" y="31193"/>
                  </a:cubicBezTo>
                  <a:cubicBezTo>
                    <a:pt x="570897" y="27566"/>
                    <a:pt x="568721" y="23213"/>
                    <a:pt x="568721" y="18135"/>
                  </a:cubicBezTo>
                  <a:cubicBezTo>
                    <a:pt x="568721" y="13057"/>
                    <a:pt x="570172" y="8705"/>
                    <a:pt x="573799" y="5078"/>
                  </a:cubicBezTo>
                  <a:cubicBezTo>
                    <a:pt x="578877" y="1451"/>
                    <a:pt x="583229" y="0"/>
                    <a:pt x="587582" y="0"/>
                  </a:cubicBezTo>
                  <a:close/>
                  <a:moveTo>
                    <a:pt x="591209" y="163217"/>
                  </a:moveTo>
                  <a:cubicBezTo>
                    <a:pt x="591209" y="163217"/>
                    <a:pt x="590483" y="163217"/>
                    <a:pt x="590483" y="163217"/>
                  </a:cubicBezTo>
                  <a:cubicBezTo>
                    <a:pt x="582504" y="163217"/>
                    <a:pt x="575250" y="156689"/>
                    <a:pt x="575250" y="147984"/>
                  </a:cubicBezTo>
                  <a:cubicBezTo>
                    <a:pt x="575250" y="147984"/>
                    <a:pt x="575250" y="147258"/>
                    <a:pt x="575250" y="147258"/>
                  </a:cubicBezTo>
                  <a:lnTo>
                    <a:pt x="575250" y="83422"/>
                  </a:lnTo>
                  <a:cubicBezTo>
                    <a:pt x="575250" y="76893"/>
                    <a:pt x="575975" y="69639"/>
                    <a:pt x="568721" y="68189"/>
                  </a:cubicBezTo>
                  <a:cubicBezTo>
                    <a:pt x="567270" y="67463"/>
                    <a:pt x="564369" y="67463"/>
                    <a:pt x="562918" y="66738"/>
                  </a:cubicBezTo>
                  <a:cubicBezTo>
                    <a:pt x="561467" y="66012"/>
                    <a:pt x="560742" y="64561"/>
                    <a:pt x="560742" y="63111"/>
                  </a:cubicBezTo>
                  <a:cubicBezTo>
                    <a:pt x="560742" y="61660"/>
                    <a:pt x="561467" y="60209"/>
                    <a:pt x="562918" y="59484"/>
                  </a:cubicBezTo>
                  <a:cubicBezTo>
                    <a:pt x="563643" y="58758"/>
                    <a:pt x="565820" y="58758"/>
                    <a:pt x="566545" y="58758"/>
                  </a:cubicBezTo>
                  <a:cubicBezTo>
                    <a:pt x="571623" y="58033"/>
                    <a:pt x="576701" y="57307"/>
                    <a:pt x="581053" y="55857"/>
                  </a:cubicBezTo>
                  <a:cubicBezTo>
                    <a:pt x="587582" y="54406"/>
                    <a:pt x="594110" y="52955"/>
                    <a:pt x="600639" y="51504"/>
                  </a:cubicBezTo>
                  <a:cubicBezTo>
                    <a:pt x="602815" y="50779"/>
                    <a:pt x="604992" y="51504"/>
                    <a:pt x="604992" y="53680"/>
                  </a:cubicBezTo>
                  <a:lnTo>
                    <a:pt x="604992" y="138553"/>
                  </a:lnTo>
                  <a:cubicBezTo>
                    <a:pt x="604992" y="145807"/>
                    <a:pt x="605717" y="154512"/>
                    <a:pt x="614422" y="155238"/>
                  </a:cubicBezTo>
                  <a:lnTo>
                    <a:pt x="614422" y="155238"/>
                  </a:lnTo>
                  <a:cubicBezTo>
                    <a:pt x="614422" y="155238"/>
                    <a:pt x="615147" y="155238"/>
                    <a:pt x="615147" y="155238"/>
                  </a:cubicBezTo>
                  <a:lnTo>
                    <a:pt x="615147" y="155238"/>
                  </a:lnTo>
                  <a:lnTo>
                    <a:pt x="615147" y="155238"/>
                  </a:lnTo>
                  <a:cubicBezTo>
                    <a:pt x="617324" y="155238"/>
                    <a:pt x="618774" y="157414"/>
                    <a:pt x="618774" y="158865"/>
                  </a:cubicBezTo>
                  <a:cubicBezTo>
                    <a:pt x="618774" y="160316"/>
                    <a:pt x="616598" y="163217"/>
                    <a:pt x="614422" y="163217"/>
                  </a:cubicBezTo>
                  <a:lnTo>
                    <a:pt x="614422" y="163217"/>
                  </a:lnTo>
                  <a:lnTo>
                    <a:pt x="591209" y="163217"/>
                  </a:lnTo>
                  <a:close/>
                  <a:moveTo>
                    <a:pt x="546234" y="74717"/>
                  </a:moveTo>
                  <a:cubicBezTo>
                    <a:pt x="546234" y="74717"/>
                    <a:pt x="546234" y="73992"/>
                    <a:pt x="546234" y="74717"/>
                  </a:cubicBezTo>
                  <a:cubicBezTo>
                    <a:pt x="546234" y="76893"/>
                    <a:pt x="545508" y="79795"/>
                    <a:pt x="542606" y="79795"/>
                  </a:cubicBezTo>
                  <a:cubicBezTo>
                    <a:pt x="539705" y="80520"/>
                    <a:pt x="537529" y="78344"/>
                    <a:pt x="536803" y="76893"/>
                  </a:cubicBezTo>
                  <a:cubicBezTo>
                    <a:pt x="533176" y="67463"/>
                    <a:pt x="525922" y="60209"/>
                    <a:pt x="515041" y="60209"/>
                  </a:cubicBezTo>
                  <a:cubicBezTo>
                    <a:pt x="511414" y="60209"/>
                    <a:pt x="504885" y="61660"/>
                    <a:pt x="501983" y="64561"/>
                  </a:cubicBezTo>
                  <a:cubicBezTo>
                    <a:pt x="499082" y="67463"/>
                    <a:pt x="497631" y="70365"/>
                    <a:pt x="497631" y="74717"/>
                  </a:cubicBezTo>
                  <a:cubicBezTo>
                    <a:pt x="497631" y="78344"/>
                    <a:pt x="499082" y="81246"/>
                    <a:pt x="502709" y="84873"/>
                  </a:cubicBezTo>
                  <a:cubicBezTo>
                    <a:pt x="513590" y="95029"/>
                    <a:pt x="532451" y="95029"/>
                    <a:pt x="544057" y="105910"/>
                  </a:cubicBezTo>
                  <a:cubicBezTo>
                    <a:pt x="550586" y="111713"/>
                    <a:pt x="553488" y="119693"/>
                    <a:pt x="553488" y="129123"/>
                  </a:cubicBezTo>
                  <a:cubicBezTo>
                    <a:pt x="553488" y="140730"/>
                    <a:pt x="548410" y="150160"/>
                    <a:pt x="538254" y="156689"/>
                  </a:cubicBezTo>
                  <a:cubicBezTo>
                    <a:pt x="529549" y="162492"/>
                    <a:pt x="519393" y="165393"/>
                    <a:pt x="507061" y="165393"/>
                  </a:cubicBezTo>
                  <a:cubicBezTo>
                    <a:pt x="500533" y="165393"/>
                    <a:pt x="494004" y="164668"/>
                    <a:pt x="488201" y="162492"/>
                  </a:cubicBezTo>
                  <a:cubicBezTo>
                    <a:pt x="483123" y="161041"/>
                    <a:pt x="478770" y="158865"/>
                    <a:pt x="475869" y="155963"/>
                  </a:cubicBezTo>
                  <a:lnTo>
                    <a:pt x="475869" y="155963"/>
                  </a:lnTo>
                  <a:cubicBezTo>
                    <a:pt x="475143" y="155238"/>
                    <a:pt x="475143" y="154512"/>
                    <a:pt x="474418" y="153787"/>
                  </a:cubicBezTo>
                  <a:lnTo>
                    <a:pt x="474418" y="153787"/>
                  </a:lnTo>
                  <a:cubicBezTo>
                    <a:pt x="473692" y="151611"/>
                    <a:pt x="472967" y="147258"/>
                    <a:pt x="472242" y="141455"/>
                  </a:cubicBezTo>
                  <a:cubicBezTo>
                    <a:pt x="471516" y="138553"/>
                    <a:pt x="471516" y="134926"/>
                    <a:pt x="471516" y="132750"/>
                  </a:cubicBezTo>
                  <a:cubicBezTo>
                    <a:pt x="471516" y="132025"/>
                    <a:pt x="471516" y="131299"/>
                    <a:pt x="471516" y="131299"/>
                  </a:cubicBezTo>
                  <a:cubicBezTo>
                    <a:pt x="471516" y="129123"/>
                    <a:pt x="473692" y="126947"/>
                    <a:pt x="475869" y="126947"/>
                  </a:cubicBezTo>
                  <a:cubicBezTo>
                    <a:pt x="478045" y="126947"/>
                    <a:pt x="479496" y="128398"/>
                    <a:pt x="480221" y="129848"/>
                  </a:cubicBezTo>
                  <a:cubicBezTo>
                    <a:pt x="486024" y="145807"/>
                    <a:pt x="494004" y="154512"/>
                    <a:pt x="509963" y="155238"/>
                  </a:cubicBezTo>
                  <a:cubicBezTo>
                    <a:pt x="514315" y="155238"/>
                    <a:pt x="518668" y="153787"/>
                    <a:pt x="521570" y="150885"/>
                  </a:cubicBezTo>
                  <a:cubicBezTo>
                    <a:pt x="524471" y="147984"/>
                    <a:pt x="525922" y="144357"/>
                    <a:pt x="525922" y="139279"/>
                  </a:cubicBezTo>
                  <a:cubicBezTo>
                    <a:pt x="525922" y="134926"/>
                    <a:pt x="524471" y="131299"/>
                    <a:pt x="521570" y="128398"/>
                  </a:cubicBezTo>
                  <a:cubicBezTo>
                    <a:pt x="518668" y="124770"/>
                    <a:pt x="513590" y="121869"/>
                    <a:pt x="507061" y="119693"/>
                  </a:cubicBezTo>
                  <a:cubicBezTo>
                    <a:pt x="491828" y="113889"/>
                    <a:pt x="472967" y="101557"/>
                    <a:pt x="472242" y="83422"/>
                  </a:cubicBezTo>
                  <a:cubicBezTo>
                    <a:pt x="472242" y="65287"/>
                    <a:pt x="486750" y="55857"/>
                    <a:pt x="502709" y="52230"/>
                  </a:cubicBezTo>
                  <a:cubicBezTo>
                    <a:pt x="515041" y="49328"/>
                    <a:pt x="527373" y="51504"/>
                    <a:pt x="538979" y="55857"/>
                  </a:cubicBezTo>
                  <a:cubicBezTo>
                    <a:pt x="538979" y="55857"/>
                    <a:pt x="539705" y="55857"/>
                    <a:pt x="539705" y="55857"/>
                  </a:cubicBezTo>
                  <a:cubicBezTo>
                    <a:pt x="540430" y="55857"/>
                    <a:pt x="540430" y="56582"/>
                    <a:pt x="541156" y="57307"/>
                  </a:cubicBezTo>
                  <a:cubicBezTo>
                    <a:pt x="541156" y="58033"/>
                    <a:pt x="541881" y="58033"/>
                    <a:pt x="541881" y="58758"/>
                  </a:cubicBezTo>
                  <a:cubicBezTo>
                    <a:pt x="542606" y="60934"/>
                    <a:pt x="543332" y="63836"/>
                    <a:pt x="544057" y="67463"/>
                  </a:cubicBezTo>
                  <a:cubicBezTo>
                    <a:pt x="545508" y="70365"/>
                    <a:pt x="545508" y="71090"/>
                    <a:pt x="546234" y="74717"/>
                  </a:cubicBezTo>
                  <a:lnTo>
                    <a:pt x="546234" y="74717"/>
                  </a:lnTo>
                  <a:close/>
                  <a:moveTo>
                    <a:pt x="419287" y="128398"/>
                  </a:moveTo>
                  <a:lnTo>
                    <a:pt x="419287" y="109537"/>
                  </a:lnTo>
                  <a:lnTo>
                    <a:pt x="419287" y="109537"/>
                  </a:lnTo>
                  <a:lnTo>
                    <a:pt x="419287" y="109537"/>
                  </a:lnTo>
                  <a:cubicBezTo>
                    <a:pt x="419287" y="106635"/>
                    <a:pt x="417111" y="104459"/>
                    <a:pt x="414209" y="104459"/>
                  </a:cubicBezTo>
                  <a:cubicBezTo>
                    <a:pt x="413484" y="104459"/>
                    <a:pt x="412758" y="104459"/>
                    <a:pt x="412033" y="105184"/>
                  </a:cubicBezTo>
                  <a:lnTo>
                    <a:pt x="402602" y="110262"/>
                  </a:lnTo>
                  <a:cubicBezTo>
                    <a:pt x="393897" y="115340"/>
                    <a:pt x="388820" y="123320"/>
                    <a:pt x="389545" y="132025"/>
                  </a:cubicBezTo>
                  <a:cubicBezTo>
                    <a:pt x="389545" y="140004"/>
                    <a:pt x="396074" y="147258"/>
                    <a:pt x="404779" y="147258"/>
                  </a:cubicBezTo>
                  <a:cubicBezTo>
                    <a:pt x="411307" y="147258"/>
                    <a:pt x="417111" y="142906"/>
                    <a:pt x="418561" y="137102"/>
                  </a:cubicBezTo>
                  <a:cubicBezTo>
                    <a:pt x="419287" y="134201"/>
                    <a:pt x="419287" y="131299"/>
                    <a:pt x="419287" y="128398"/>
                  </a:cubicBezTo>
                  <a:close/>
                  <a:moveTo>
                    <a:pt x="448303" y="80520"/>
                  </a:moveTo>
                  <a:lnTo>
                    <a:pt x="448303" y="136377"/>
                  </a:lnTo>
                  <a:cubicBezTo>
                    <a:pt x="448303" y="141455"/>
                    <a:pt x="449029" y="145082"/>
                    <a:pt x="450479" y="147258"/>
                  </a:cubicBezTo>
                  <a:cubicBezTo>
                    <a:pt x="451205" y="149434"/>
                    <a:pt x="452656" y="150160"/>
                    <a:pt x="454106" y="150885"/>
                  </a:cubicBezTo>
                  <a:cubicBezTo>
                    <a:pt x="457008" y="151611"/>
                    <a:pt x="458459" y="153787"/>
                    <a:pt x="458459" y="155963"/>
                  </a:cubicBezTo>
                  <a:cubicBezTo>
                    <a:pt x="458459" y="158139"/>
                    <a:pt x="457733" y="159590"/>
                    <a:pt x="455557" y="160316"/>
                  </a:cubicBezTo>
                  <a:lnTo>
                    <a:pt x="455557" y="160316"/>
                  </a:lnTo>
                  <a:cubicBezTo>
                    <a:pt x="451205" y="163217"/>
                    <a:pt x="445401" y="164668"/>
                    <a:pt x="439598" y="164668"/>
                  </a:cubicBezTo>
                  <a:cubicBezTo>
                    <a:pt x="434520" y="164668"/>
                    <a:pt x="430168" y="163217"/>
                    <a:pt x="426541" y="161041"/>
                  </a:cubicBezTo>
                  <a:cubicBezTo>
                    <a:pt x="422914" y="158139"/>
                    <a:pt x="420738" y="153787"/>
                    <a:pt x="414934" y="153787"/>
                  </a:cubicBezTo>
                  <a:cubicBezTo>
                    <a:pt x="409856" y="153787"/>
                    <a:pt x="406955" y="157414"/>
                    <a:pt x="403328" y="160316"/>
                  </a:cubicBezTo>
                  <a:cubicBezTo>
                    <a:pt x="399701" y="163217"/>
                    <a:pt x="396074" y="164668"/>
                    <a:pt x="389545" y="164668"/>
                  </a:cubicBezTo>
                  <a:cubicBezTo>
                    <a:pt x="380115" y="164668"/>
                    <a:pt x="372861" y="161766"/>
                    <a:pt x="367057" y="155238"/>
                  </a:cubicBezTo>
                  <a:cubicBezTo>
                    <a:pt x="361254" y="148709"/>
                    <a:pt x="358352" y="142180"/>
                    <a:pt x="358352" y="134201"/>
                  </a:cubicBezTo>
                  <a:cubicBezTo>
                    <a:pt x="358352" y="121869"/>
                    <a:pt x="364881" y="113164"/>
                    <a:pt x="377213" y="108086"/>
                  </a:cubicBezTo>
                  <a:cubicBezTo>
                    <a:pt x="384467" y="105184"/>
                    <a:pt x="391721" y="102283"/>
                    <a:pt x="398975" y="99381"/>
                  </a:cubicBezTo>
                  <a:cubicBezTo>
                    <a:pt x="404053" y="97205"/>
                    <a:pt x="408406" y="95029"/>
                    <a:pt x="412033" y="93578"/>
                  </a:cubicBezTo>
                  <a:lnTo>
                    <a:pt x="412033" y="93578"/>
                  </a:lnTo>
                  <a:lnTo>
                    <a:pt x="412033" y="93578"/>
                  </a:lnTo>
                  <a:cubicBezTo>
                    <a:pt x="414934" y="92127"/>
                    <a:pt x="417836" y="89225"/>
                    <a:pt x="417836" y="84873"/>
                  </a:cubicBezTo>
                  <a:lnTo>
                    <a:pt x="417836" y="84873"/>
                  </a:lnTo>
                  <a:lnTo>
                    <a:pt x="417836" y="81971"/>
                  </a:lnTo>
                  <a:cubicBezTo>
                    <a:pt x="417836" y="70365"/>
                    <a:pt x="414209" y="60934"/>
                    <a:pt x="404779" y="60934"/>
                  </a:cubicBezTo>
                  <a:cubicBezTo>
                    <a:pt x="387369" y="60209"/>
                    <a:pt x="385918" y="75443"/>
                    <a:pt x="383742" y="86324"/>
                  </a:cubicBezTo>
                  <a:cubicBezTo>
                    <a:pt x="383016" y="90676"/>
                    <a:pt x="379389" y="92852"/>
                    <a:pt x="375762" y="92852"/>
                  </a:cubicBezTo>
                  <a:cubicBezTo>
                    <a:pt x="372861" y="92852"/>
                    <a:pt x="369959" y="92127"/>
                    <a:pt x="367057" y="89951"/>
                  </a:cubicBezTo>
                  <a:cubicBezTo>
                    <a:pt x="363430" y="87049"/>
                    <a:pt x="363430" y="84148"/>
                    <a:pt x="363430" y="81246"/>
                  </a:cubicBezTo>
                  <a:cubicBezTo>
                    <a:pt x="363430" y="63836"/>
                    <a:pt x="383016" y="50053"/>
                    <a:pt x="405504" y="50053"/>
                  </a:cubicBezTo>
                  <a:cubicBezTo>
                    <a:pt x="432344" y="50053"/>
                    <a:pt x="448303" y="55857"/>
                    <a:pt x="448303" y="80520"/>
                  </a:cubicBezTo>
                  <a:close/>
                  <a:moveTo>
                    <a:pt x="292340" y="163217"/>
                  </a:moveTo>
                  <a:cubicBezTo>
                    <a:pt x="292340" y="163217"/>
                    <a:pt x="291615" y="163217"/>
                    <a:pt x="291615" y="163217"/>
                  </a:cubicBezTo>
                  <a:cubicBezTo>
                    <a:pt x="283635" y="163217"/>
                    <a:pt x="276381" y="156689"/>
                    <a:pt x="276381" y="147984"/>
                  </a:cubicBezTo>
                  <a:cubicBezTo>
                    <a:pt x="276381" y="147984"/>
                    <a:pt x="276381" y="147258"/>
                    <a:pt x="276381" y="147258"/>
                  </a:cubicBezTo>
                  <a:lnTo>
                    <a:pt x="276381" y="83422"/>
                  </a:lnTo>
                  <a:cubicBezTo>
                    <a:pt x="276381" y="76893"/>
                    <a:pt x="277106" y="69639"/>
                    <a:pt x="269852" y="68189"/>
                  </a:cubicBezTo>
                  <a:cubicBezTo>
                    <a:pt x="268402" y="67463"/>
                    <a:pt x="265500" y="67463"/>
                    <a:pt x="264049" y="66738"/>
                  </a:cubicBezTo>
                  <a:cubicBezTo>
                    <a:pt x="262598" y="66012"/>
                    <a:pt x="261873" y="64561"/>
                    <a:pt x="261873" y="63111"/>
                  </a:cubicBezTo>
                  <a:cubicBezTo>
                    <a:pt x="261873" y="61660"/>
                    <a:pt x="262598" y="60209"/>
                    <a:pt x="264049" y="59484"/>
                  </a:cubicBezTo>
                  <a:cubicBezTo>
                    <a:pt x="264775" y="58758"/>
                    <a:pt x="266225" y="58758"/>
                    <a:pt x="267676" y="58758"/>
                  </a:cubicBezTo>
                  <a:cubicBezTo>
                    <a:pt x="272754" y="58033"/>
                    <a:pt x="277832" y="57307"/>
                    <a:pt x="282184" y="55857"/>
                  </a:cubicBezTo>
                  <a:cubicBezTo>
                    <a:pt x="288713" y="54406"/>
                    <a:pt x="295242" y="52955"/>
                    <a:pt x="301770" y="51504"/>
                  </a:cubicBezTo>
                  <a:cubicBezTo>
                    <a:pt x="303947" y="50779"/>
                    <a:pt x="306123" y="51504"/>
                    <a:pt x="306123" y="53680"/>
                  </a:cubicBezTo>
                  <a:cubicBezTo>
                    <a:pt x="306123" y="55857"/>
                    <a:pt x="306123" y="60209"/>
                    <a:pt x="306123" y="61660"/>
                  </a:cubicBezTo>
                  <a:cubicBezTo>
                    <a:pt x="306123" y="65287"/>
                    <a:pt x="309025" y="66012"/>
                    <a:pt x="311926" y="63111"/>
                  </a:cubicBezTo>
                  <a:cubicBezTo>
                    <a:pt x="313377" y="62385"/>
                    <a:pt x="314828" y="60209"/>
                    <a:pt x="315553" y="59484"/>
                  </a:cubicBezTo>
                  <a:cubicBezTo>
                    <a:pt x="319180" y="56582"/>
                    <a:pt x="322807" y="54406"/>
                    <a:pt x="326434" y="52230"/>
                  </a:cubicBezTo>
                  <a:cubicBezTo>
                    <a:pt x="328611" y="50779"/>
                    <a:pt x="331512" y="50053"/>
                    <a:pt x="334414" y="50053"/>
                  </a:cubicBezTo>
                  <a:cubicBezTo>
                    <a:pt x="339492" y="50053"/>
                    <a:pt x="343119" y="51504"/>
                    <a:pt x="346020" y="54406"/>
                  </a:cubicBezTo>
                  <a:cubicBezTo>
                    <a:pt x="348922" y="57307"/>
                    <a:pt x="351098" y="60934"/>
                    <a:pt x="351098" y="65287"/>
                  </a:cubicBezTo>
                  <a:cubicBezTo>
                    <a:pt x="351098" y="69639"/>
                    <a:pt x="349647" y="73266"/>
                    <a:pt x="347471" y="76168"/>
                  </a:cubicBezTo>
                  <a:cubicBezTo>
                    <a:pt x="345295" y="79795"/>
                    <a:pt x="342393" y="81971"/>
                    <a:pt x="339492" y="82697"/>
                  </a:cubicBezTo>
                  <a:cubicBezTo>
                    <a:pt x="338041" y="83422"/>
                    <a:pt x="337316" y="83422"/>
                    <a:pt x="336590" y="83422"/>
                  </a:cubicBezTo>
                  <a:cubicBezTo>
                    <a:pt x="335139" y="83422"/>
                    <a:pt x="333688" y="82697"/>
                    <a:pt x="332238" y="81971"/>
                  </a:cubicBezTo>
                  <a:cubicBezTo>
                    <a:pt x="327885" y="78344"/>
                    <a:pt x="323533" y="76893"/>
                    <a:pt x="319906" y="76893"/>
                  </a:cubicBezTo>
                  <a:cubicBezTo>
                    <a:pt x="317004" y="76893"/>
                    <a:pt x="314828" y="77619"/>
                    <a:pt x="312652" y="79070"/>
                  </a:cubicBezTo>
                  <a:cubicBezTo>
                    <a:pt x="306848" y="83422"/>
                    <a:pt x="306848" y="89225"/>
                    <a:pt x="306848" y="95754"/>
                  </a:cubicBezTo>
                  <a:lnTo>
                    <a:pt x="306848" y="137828"/>
                  </a:lnTo>
                  <a:cubicBezTo>
                    <a:pt x="306848" y="145082"/>
                    <a:pt x="307574" y="153787"/>
                    <a:pt x="316279" y="154512"/>
                  </a:cubicBezTo>
                  <a:lnTo>
                    <a:pt x="316279" y="154512"/>
                  </a:lnTo>
                  <a:cubicBezTo>
                    <a:pt x="316279" y="154512"/>
                    <a:pt x="317004" y="154512"/>
                    <a:pt x="317004" y="154512"/>
                  </a:cubicBezTo>
                  <a:lnTo>
                    <a:pt x="317004" y="154512"/>
                  </a:lnTo>
                  <a:lnTo>
                    <a:pt x="317004" y="154512"/>
                  </a:lnTo>
                  <a:cubicBezTo>
                    <a:pt x="319180" y="155238"/>
                    <a:pt x="320631" y="156689"/>
                    <a:pt x="320631" y="158865"/>
                  </a:cubicBezTo>
                  <a:cubicBezTo>
                    <a:pt x="320631" y="161041"/>
                    <a:pt x="318455" y="163217"/>
                    <a:pt x="316279" y="163217"/>
                  </a:cubicBezTo>
                  <a:lnTo>
                    <a:pt x="316279" y="163217"/>
                  </a:lnTo>
                  <a:lnTo>
                    <a:pt x="292340" y="163217"/>
                  </a:lnTo>
                  <a:close/>
                  <a:moveTo>
                    <a:pt x="61660" y="2176"/>
                  </a:moveTo>
                  <a:cubicBezTo>
                    <a:pt x="74717" y="2176"/>
                    <a:pt x="87049" y="2176"/>
                    <a:pt x="96479" y="2176"/>
                  </a:cubicBezTo>
                  <a:cubicBezTo>
                    <a:pt x="103734" y="2176"/>
                    <a:pt x="109537" y="2902"/>
                    <a:pt x="113889" y="3627"/>
                  </a:cubicBezTo>
                  <a:cubicBezTo>
                    <a:pt x="113889" y="3627"/>
                    <a:pt x="113889" y="3627"/>
                    <a:pt x="113889" y="3627"/>
                  </a:cubicBezTo>
                  <a:cubicBezTo>
                    <a:pt x="115340" y="3627"/>
                    <a:pt x="116791" y="5078"/>
                    <a:pt x="116791" y="6529"/>
                  </a:cubicBezTo>
                  <a:lnTo>
                    <a:pt x="116791" y="6529"/>
                  </a:lnTo>
                  <a:lnTo>
                    <a:pt x="116791" y="6529"/>
                  </a:lnTo>
                  <a:lnTo>
                    <a:pt x="118242" y="30467"/>
                  </a:lnTo>
                  <a:cubicBezTo>
                    <a:pt x="118242" y="31918"/>
                    <a:pt x="118242" y="32643"/>
                    <a:pt x="117516" y="34094"/>
                  </a:cubicBezTo>
                  <a:cubicBezTo>
                    <a:pt x="116791" y="36270"/>
                    <a:pt x="114615" y="36996"/>
                    <a:pt x="112439" y="36996"/>
                  </a:cubicBezTo>
                  <a:cubicBezTo>
                    <a:pt x="110262" y="36996"/>
                    <a:pt x="108811" y="35545"/>
                    <a:pt x="107361" y="34094"/>
                  </a:cubicBezTo>
                  <a:cubicBezTo>
                    <a:pt x="107361" y="33369"/>
                    <a:pt x="106635" y="32643"/>
                    <a:pt x="106635" y="32643"/>
                  </a:cubicBezTo>
                  <a:cubicBezTo>
                    <a:pt x="104459" y="26840"/>
                    <a:pt x="102283" y="22488"/>
                    <a:pt x="100107" y="19586"/>
                  </a:cubicBezTo>
                  <a:cubicBezTo>
                    <a:pt x="96479" y="15959"/>
                    <a:pt x="87775" y="11607"/>
                    <a:pt x="73266" y="11607"/>
                  </a:cubicBezTo>
                  <a:lnTo>
                    <a:pt x="63836" y="11607"/>
                  </a:lnTo>
                  <a:cubicBezTo>
                    <a:pt x="58758" y="11607"/>
                    <a:pt x="55857" y="11607"/>
                    <a:pt x="55131" y="13057"/>
                  </a:cubicBezTo>
                  <a:cubicBezTo>
                    <a:pt x="54406" y="13783"/>
                    <a:pt x="53680" y="16684"/>
                    <a:pt x="53680" y="21037"/>
                  </a:cubicBezTo>
                  <a:lnTo>
                    <a:pt x="53680" y="60934"/>
                  </a:lnTo>
                  <a:cubicBezTo>
                    <a:pt x="53680" y="63111"/>
                    <a:pt x="53680" y="65287"/>
                    <a:pt x="54406" y="66738"/>
                  </a:cubicBezTo>
                  <a:cubicBezTo>
                    <a:pt x="55131" y="69639"/>
                    <a:pt x="58033" y="71816"/>
                    <a:pt x="60934" y="73266"/>
                  </a:cubicBezTo>
                  <a:cubicBezTo>
                    <a:pt x="62385" y="73992"/>
                    <a:pt x="64561" y="73266"/>
                    <a:pt x="66012" y="73266"/>
                  </a:cubicBezTo>
                  <a:lnTo>
                    <a:pt x="72541" y="73266"/>
                  </a:lnTo>
                  <a:cubicBezTo>
                    <a:pt x="83422" y="73266"/>
                    <a:pt x="89951" y="72541"/>
                    <a:pt x="92127" y="70365"/>
                  </a:cubicBezTo>
                  <a:cubicBezTo>
                    <a:pt x="93578" y="68914"/>
                    <a:pt x="95754" y="64561"/>
                    <a:pt x="96479" y="58033"/>
                  </a:cubicBezTo>
                  <a:cubicBezTo>
                    <a:pt x="96479" y="57307"/>
                    <a:pt x="96479" y="56582"/>
                    <a:pt x="97205" y="55857"/>
                  </a:cubicBezTo>
                  <a:cubicBezTo>
                    <a:pt x="97930" y="53680"/>
                    <a:pt x="99381" y="52955"/>
                    <a:pt x="101557" y="52955"/>
                  </a:cubicBezTo>
                  <a:cubicBezTo>
                    <a:pt x="103734" y="52955"/>
                    <a:pt x="105184" y="54406"/>
                    <a:pt x="105910" y="55857"/>
                  </a:cubicBezTo>
                  <a:lnTo>
                    <a:pt x="105910" y="103734"/>
                  </a:lnTo>
                  <a:cubicBezTo>
                    <a:pt x="105184" y="105184"/>
                    <a:pt x="103734" y="106635"/>
                    <a:pt x="101557" y="106635"/>
                  </a:cubicBezTo>
                  <a:cubicBezTo>
                    <a:pt x="99381" y="106635"/>
                    <a:pt x="97930" y="105184"/>
                    <a:pt x="97205" y="103734"/>
                  </a:cubicBezTo>
                  <a:cubicBezTo>
                    <a:pt x="96479" y="103008"/>
                    <a:pt x="96479" y="101557"/>
                    <a:pt x="96479" y="100832"/>
                  </a:cubicBezTo>
                  <a:cubicBezTo>
                    <a:pt x="95029" y="94303"/>
                    <a:pt x="93578" y="89951"/>
                    <a:pt x="92127" y="88500"/>
                  </a:cubicBezTo>
                  <a:cubicBezTo>
                    <a:pt x="89951" y="86324"/>
                    <a:pt x="83422" y="85598"/>
                    <a:pt x="72541" y="85598"/>
                  </a:cubicBezTo>
                  <a:lnTo>
                    <a:pt x="66012" y="85598"/>
                  </a:lnTo>
                  <a:cubicBezTo>
                    <a:pt x="64561" y="85598"/>
                    <a:pt x="62385" y="85598"/>
                    <a:pt x="60934" y="86324"/>
                  </a:cubicBezTo>
                  <a:cubicBezTo>
                    <a:pt x="58033" y="87049"/>
                    <a:pt x="55857" y="89951"/>
                    <a:pt x="55131" y="92852"/>
                  </a:cubicBezTo>
                  <a:cubicBezTo>
                    <a:pt x="54406" y="94303"/>
                    <a:pt x="55131" y="96480"/>
                    <a:pt x="55131" y="97930"/>
                  </a:cubicBezTo>
                  <a:lnTo>
                    <a:pt x="55131" y="126221"/>
                  </a:lnTo>
                  <a:cubicBezTo>
                    <a:pt x="55131" y="135652"/>
                    <a:pt x="55857" y="142180"/>
                    <a:pt x="56582" y="145082"/>
                  </a:cubicBezTo>
                  <a:cubicBezTo>
                    <a:pt x="57307" y="147984"/>
                    <a:pt x="58758" y="150885"/>
                    <a:pt x="61660" y="151611"/>
                  </a:cubicBezTo>
                  <a:cubicBezTo>
                    <a:pt x="63836" y="152336"/>
                    <a:pt x="66012" y="153061"/>
                    <a:pt x="68914" y="153061"/>
                  </a:cubicBezTo>
                  <a:cubicBezTo>
                    <a:pt x="71816" y="153061"/>
                    <a:pt x="76168" y="153787"/>
                    <a:pt x="82697" y="153787"/>
                  </a:cubicBezTo>
                  <a:cubicBezTo>
                    <a:pt x="102283" y="153061"/>
                    <a:pt x="110988" y="148709"/>
                    <a:pt x="118967" y="128398"/>
                  </a:cubicBezTo>
                  <a:cubicBezTo>
                    <a:pt x="119693" y="126221"/>
                    <a:pt x="120418" y="123320"/>
                    <a:pt x="124770" y="123320"/>
                  </a:cubicBezTo>
                  <a:cubicBezTo>
                    <a:pt x="127672" y="123320"/>
                    <a:pt x="129848" y="125496"/>
                    <a:pt x="129848" y="127672"/>
                  </a:cubicBezTo>
                  <a:cubicBezTo>
                    <a:pt x="129848" y="129123"/>
                    <a:pt x="129848" y="130574"/>
                    <a:pt x="129848" y="132025"/>
                  </a:cubicBezTo>
                  <a:cubicBezTo>
                    <a:pt x="129123" y="135652"/>
                    <a:pt x="128398" y="139279"/>
                    <a:pt x="127672" y="142906"/>
                  </a:cubicBezTo>
                  <a:cubicBezTo>
                    <a:pt x="126221" y="150885"/>
                    <a:pt x="124770" y="155963"/>
                    <a:pt x="124045" y="159590"/>
                  </a:cubicBezTo>
                  <a:cubicBezTo>
                    <a:pt x="124045" y="159590"/>
                    <a:pt x="124045" y="159590"/>
                    <a:pt x="124045" y="159590"/>
                  </a:cubicBezTo>
                  <a:cubicBezTo>
                    <a:pt x="123320" y="161041"/>
                    <a:pt x="122594" y="161766"/>
                    <a:pt x="121143" y="161766"/>
                  </a:cubicBezTo>
                  <a:lnTo>
                    <a:pt x="121143" y="161766"/>
                  </a:lnTo>
                  <a:cubicBezTo>
                    <a:pt x="117516" y="162492"/>
                    <a:pt x="112439" y="163217"/>
                    <a:pt x="105910" y="163217"/>
                  </a:cubicBezTo>
                  <a:cubicBezTo>
                    <a:pt x="94303" y="163217"/>
                    <a:pt x="79795" y="163943"/>
                    <a:pt x="63836" y="163943"/>
                  </a:cubicBezTo>
                  <a:cubicBezTo>
                    <a:pt x="46426" y="163943"/>
                    <a:pt x="30467" y="163943"/>
                    <a:pt x="18861" y="163943"/>
                  </a:cubicBezTo>
                  <a:cubicBezTo>
                    <a:pt x="12332" y="163943"/>
                    <a:pt x="6529" y="163217"/>
                    <a:pt x="2902" y="162492"/>
                  </a:cubicBezTo>
                  <a:lnTo>
                    <a:pt x="2902" y="162492"/>
                  </a:lnTo>
                  <a:cubicBezTo>
                    <a:pt x="2902" y="162492"/>
                    <a:pt x="2176" y="162492"/>
                    <a:pt x="2176" y="162492"/>
                  </a:cubicBezTo>
                  <a:cubicBezTo>
                    <a:pt x="725" y="161766"/>
                    <a:pt x="0" y="160316"/>
                    <a:pt x="0" y="158865"/>
                  </a:cubicBezTo>
                  <a:cubicBezTo>
                    <a:pt x="0" y="157414"/>
                    <a:pt x="1451" y="155963"/>
                    <a:pt x="2902" y="155238"/>
                  </a:cubicBezTo>
                  <a:cubicBezTo>
                    <a:pt x="3627" y="155238"/>
                    <a:pt x="5078" y="155238"/>
                    <a:pt x="5803" y="155238"/>
                  </a:cubicBezTo>
                  <a:cubicBezTo>
                    <a:pt x="12332" y="154512"/>
                    <a:pt x="16684" y="153061"/>
                    <a:pt x="18861" y="150885"/>
                  </a:cubicBezTo>
                  <a:cubicBezTo>
                    <a:pt x="21037" y="147984"/>
                    <a:pt x="22488" y="139279"/>
                    <a:pt x="22488" y="125496"/>
                  </a:cubicBezTo>
                  <a:lnTo>
                    <a:pt x="23213" y="42799"/>
                  </a:lnTo>
                  <a:cubicBezTo>
                    <a:pt x="23213" y="29016"/>
                    <a:pt x="21762" y="21037"/>
                    <a:pt x="20311" y="17410"/>
                  </a:cubicBezTo>
                  <a:cubicBezTo>
                    <a:pt x="18861" y="14508"/>
                    <a:pt x="14508" y="13057"/>
                    <a:pt x="8705" y="12332"/>
                  </a:cubicBezTo>
                  <a:cubicBezTo>
                    <a:pt x="7980" y="12332"/>
                    <a:pt x="7254" y="12332"/>
                    <a:pt x="5803" y="12332"/>
                  </a:cubicBezTo>
                  <a:cubicBezTo>
                    <a:pt x="4352" y="11607"/>
                    <a:pt x="2902" y="10156"/>
                    <a:pt x="2902" y="8705"/>
                  </a:cubicBezTo>
                  <a:cubicBezTo>
                    <a:pt x="2902" y="7254"/>
                    <a:pt x="4352" y="5078"/>
                    <a:pt x="5803" y="5078"/>
                  </a:cubicBezTo>
                  <a:cubicBezTo>
                    <a:pt x="5803" y="5078"/>
                    <a:pt x="6529" y="5078"/>
                    <a:pt x="6529" y="5078"/>
                  </a:cubicBezTo>
                  <a:lnTo>
                    <a:pt x="6529" y="5078"/>
                  </a:lnTo>
                  <a:cubicBezTo>
                    <a:pt x="9430" y="4352"/>
                    <a:pt x="13783" y="4352"/>
                    <a:pt x="18861" y="3627"/>
                  </a:cubicBezTo>
                  <a:cubicBezTo>
                    <a:pt x="29016" y="2176"/>
                    <a:pt x="44975" y="2176"/>
                    <a:pt x="61660" y="2176"/>
                  </a:cubicBezTo>
                  <a:close/>
                  <a:moveTo>
                    <a:pt x="1116405" y="129848"/>
                  </a:moveTo>
                  <a:lnTo>
                    <a:pt x="1116405" y="110988"/>
                  </a:lnTo>
                  <a:lnTo>
                    <a:pt x="1116405" y="110988"/>
                  </a:lnTo>
                  <a:lnTo>
                    <a:pt x="1116405" y="110988"/>
                  </a:lnTo>
                  <a:cubicBezTo>
                    <a:pt x="1116405" y="108086"/>
                    <a:pt x="1114229" y="105910"/>
                    <a:pt x="1111328" y="105910"/>
                  </a:cubicBezTo>
                  <a:cubicBezTo>
                    <a:pt x="1110602" y="105910"/>
                    <a:pt x="1109877" y="105910"/>
                    <a:pt x="1109151" y="106635"/>
                  </a:cubicBezTo>
                  <a:lnTo>
                    <a:pt x="1099721" y="111713"/>
                  </a:lnTo>
                  <a:cubicBezTo>
                    <a:pt x="1091016" y="116791"/>
                    <a:pt x="1085938" y="124770"/>
                    <a:pt x="1086664" y="133475"/>
                  </a:cubicBezTo>
                  <a:cubicBezTo>
                    <a:pt x="1086664" y="141455"/>
                    <a:pt x="1093192" y="148709"/>
                    <a:pt x="1101897" y="148709"/>
                  </a:cubicBezTo>
                  <a:cubicBezTo>
                    <a:pt x="1108426" y="148709"/>
                    <a:pt x="1113504" y="144357"/>
                    <a:pt x="1115680" y="139279"/>
                  </a:cubicBezTo>
                  <a:cubicBezTo>
                    <a:pt x="1117131" y="135652"/>
                    <a:pt x="1116405" y="132750"/>
                    <a:pt x="1116405" y="129848"/>
                  </a:cubicBezTo>
                  <a:close/>
                  <a:moveTo>
                    <a:pt x="1146147" y="81971"/>
                  </a:moveTo>
                  <a:lnTo>
                    <a:pt x="1146147" y="137828"/>
                  </a:lnTo>
                  <a:cubicBezTo>
                    <a:pt x="1146147" y="142906"/>
                    <a:pt x="1146873" y="146533"/>
                    <a:pt x="1148324" y="148709"/>
                  </a:cubicBezTo>
                  <a:cubicBezTo>
                    <a:pt x="1149049" y="150885"/>
                    <a:pt x="1150500" y="151611"/>
                    <a:pt x="1151951" y="152336"/>
                  </a:cubicBezTo>
                  <a:cubicBezTo>
                    <a:pt x="1154852" y="153061"/>
                    <a:pt x="1156303" y="155238"/>
                    <a:pt x="1156303" y="157414"/>
                  </a:cubicBezTo>
                  <a:cubicBezTo>
                    <a:pt x="1156303" y="159590"/>
                    <a:pt x="1154852" y="161041"/>
                    <a:pt x="1153401" y="161766"/>
                  </a:cubicBezTo>
                  <a:lnTo>
                    <a:pt x="1153401" y="161766"/>
                  </a:lnTo>
                  <a:cubicBezTo>
                    <a:pt x="1149049" y="164668"/>
                    <a:pt x="1143246" y="166119"/>
                    <a:pt x="1137442" y="166119"/>
                  </a:cubicBezTo>
                  <a:cubicBezTo>
                    <a:pt x="1132364" y="166119"/>
                    <a:pt x="1128012" y="164668"/>
                    <a:pt x="1124385" y="162492"/>
                  </a:cubicBezTo>
                  <a:cubicBezTo>
                    <a:pt x="1120758" y="159590"/>
                    <a:pt x="1118582" y="155238"/>
                    <a:pt x="1112778" y="155238"/>
                  </a:cubicBezTo>
                  <a:cubicBezTo>
                    <a:pt x="1107701" y="155238"/>
                    <a:pt x="1104799" y="158865"/>
                    <a:pt x="1101172" y="161766"/>
                  </a:cubicBezTo>
                  <a:cubicBezTo>
                    <a:pt x="1097545" y="164668"/>
                    <a:pt x="1093918" y="166119"/>
                    <a:pt x="1087389" y="166119"/>
                  </a:cubicBezTo>
                  <a:cubicBezTo>
                    <a:pt x="1077959" y="166119"/>
                    <a:pt x="1070705" y="163217"/>
                    <a:pt x="1064901" y="156689"/>
                  </a:cubicBezTo>
                  <a:cubicBezTo>
                    <a:pt x="1059098" y="150160"/>
                    <a:pt x="1056196" y="142906"/>
                    <a:pt x="1056196" y="135652"/>
                  </a:cubicBezTo>
                  <a:cubicBezTo>
                    <a:pt x="1056196" y="123320"/>
                    <a:pt x="1062725" y="114615"/>
                    <a:pt x="1075057" y="109537"/>
                  </a:cubicBezTo>
                  <a:cubicBezTo>
                    <a:pt x="1082311" y="106635"/>
                    <a:pt x="1089565" y="103734"/>
                    <a:pt x="1096819" y="100832"/>
                  </a:cubicBezTo>
                  <a:cubicBezTo>
                    <a:pt x="1101897" y="98656"/>
                    <a:pt x="1106250" y="96480"/>
                    <a:pt x="1109877" y="95029"/>
                  </a:cubicBezTo>
                  <a:lnTo>
                    <a:pt x="1109877" y="95029"/>
                  </a:lnTo>
                  <a:lnTo>
                    <a:pt x="1109877" y="95029"/>
                  </a:lnTo>
                  <a:cubicBezTo>
                    <a:pt x="1112778" y="93578"/>
                    <a:pt x="1115680" y="90676"/>
                    <a:pt x="1115680" y="86324"/>
                  </a:cubicBezTo>
                  <a:lnTo>
                    <a:pt x="1115680" y="85598"/>
                  </a:lnTo>
                  <a:lnTo>
                    <a:pt x="1115680" y="82697"/>
                  </a:lnTo>
                  <a:cubicBezTo>
                    <a:pt x="1115680" y="71090"/>
                    <a:pt x="1112053" y="61660"/>
                    <a:pt x="1102623" y="61660"/>
                  </a:cubicBezTo>
                  <a:cubicBezTo>
                    <a:pt x="1085213" y="60934"/>
                    <a:pt x="1083762" y="76168"/>
                    <a:pt x="1081586" y="87775"/>
                  </a:cubicBezTo>
                  <a:cubicBezTo>
                    <a:pt x="1080860" y="92127"/>
                    <a:pt x="1077233" y="94303"/>
                    <a:pt x="1073606" y="94303"/>
                  </a:cubicBezTo>
                  <a:cubicBezTo>
                    <a:pt x="1070705" y="94303"/>
                    <a:pt x="1067803" y="92852"/>
                    <a:pt x="1064901" y="91402"/>
                  </a:cubicBezTo>
                  <a:cubicBezTo>
                    <a:pt x="1061274" y="88500"/>
                    <a:pt x="1061274" y="85598"/>
                    <a:pt x="1061274" y="82697"/>
                  </a:cubicBezTo>
                  <a:cubicBezTo>
                    <a:pt x="1061274" y="65287"/>
                    <a:pt x="1080860" y="51504"/>
                    <a:pt x="1103348" y="51504"/>
                  </a:cubicBezTo>
                  <a:cubicBezTo>
                    <a:pt x="1129463" y="51504"/>
                    <a:pt x="1146147" y="58033"/>
                    <a:pt x="1146147" y="81971"/>
                  </a:cubicBezTo>
                  <a:close/>
                  <a:moveTo>
                    <a:pt x="1203455" y="114615"/>
                  </a:moveTo>
                  <a:lnTo>
                    <a:pt x="1203455" y="160316"/>
                  </a:lnTo>
                  <a:lnTo>
                    <a:pt x="1203455" y="160316"/>
                  </a:lnTo>
                  <a:cubicBezTo>
                    <a:pt x="1203455" y="161766"/>
                    <a:pt x="1202004" y="163217"/>
                    <a:pt x="1200553" y="163217"/>
                  </a:cubicBezTo>
                  <a:lnTo>
                    <a:pt x="1200553" y="163217"/>
                  </a:lnTo>
                  <a:lnTo>
                    <a:pt x="1200553" y="163217"/>
                  </a:lnTo>
                  <a:lnTo>
                    <a:pt x="1176614" y="163217"/>
                  </a:lnTo>
                  <a:lnTo>
                    <a:pt x="1176614" y="163217"/>
                  </a:lnTo>
                  <a:lnTo>
                    <a:pt x="1176614" y="163217"/>
                  </a:lnTo>
                  <a:cubicBezTo>
                    <a:pt x="1175164" y="163217"/>
                    <a:pt x="1173713" y="161766"/>
                    <a:pt x="1173713" y="160316"/>
                  </a:cubicBezTo>
                  <a:lnTo>
                    <a:pt x="1173713" y="160316"/>
                  </a:lnTo>
                  <a:lnTo>
                    <a:pt x="1173713" y="160316"/>
                  </a:lnTo>
                  <a:lnTo>
                    <a:pt x="1173713" y="139279"/>
                  </a:lnTo>
                  <a:lnTo>
                    <a:pt x="1173713" y="139279"/>
                  </a:lnTo>
                  <a:lnTo>
                    <a:pt x="1173713" y="139279"/>
                  </a:lnTo>
                  <a:lnTo>
                    <a:pt x="1173713" y="118242"/>
                  </a:lnTo>
                  <a:lnTo>
                    <a:pt x="1173713" y="118242"/>
                  </a:lnTo>
                  <a:lnTo>
                    <a:pt x="1173713" y="81246"/>
                  </a:lnTo>
                  <a:cubicBezTo>
                    <a:pt x="1173713" y="76168"/>
                    <a:pt x="1172987" y="72541"/>
                    <a:pt x="1172262" y="70365"/>
                  </a:cubicBezTo>
                  <a:cubicBezTo>
                    <a:pt x="1171537" y="68914"/>
                    <a:pt x="1170086" y="68189"/>
                    <a:pt x="1167184" y="68189"/>
                  </a:cubicBezTo>
                  <a:cubicBezTo>
                    <a:pt x="1165008" y="68189"/>
                    <a:pt x="1162832" y="68189"/>
                    <a:pt x="1160655" y="67463"/>
                  </a:cubicBezTo>
                  <a:cubicBezTo>
                    <a:pt x="1159205" y="66738"/>
                    <a:pt x="1158479" y="65287"/>
                    <a:pt x="1158479" y="63836"/>
                  </a:cubicBezTo>
                  <a:cubicBezTo>
                    <a:pt x="1158479" y="62385"/>
                    <a:pt x="1159205" y="60934"/>
                    <a:pt x="1160655" y="60209"/>
                  </a:cubicBezTo>
                  <a:cubicBezTo>
                    <a:pt x="1161381" y="60209"/>
                    <a:pt x="1162106" y="59484"/>
                    <a:pt x="1162832" y="59484"/>
                  </a:cubicBezTo>
                  <a:cubicBezTo>
                    <a:pt x="1168635" y="58758"/>
                    <a:pt x="1174438" y="57307"/>
                    <a:pt x="1180241" y="56582"/>
                  </a:cubicBezTo>
                  <a:cubicBezTo>
                    <a:pt x="1183869" y="55857"/>
                    <a:pt x="1191123" y="55131"/>
                    <a:pt x="1199828" y="52955"/>
                  </a:cubicBezTo>
                  <a:cubicBezTo>
                    <a:pt x="1202004" y="52230"/>
                    <a:pt x="1204180" y="52955"/>
                    <a:pt x="1204180" y="55131"/>
                  </a:cubicBezTo>
                  <a:cubicBezTo>
                    <a:pt x="1204180" y="63111"/>
                    <a:pt x="1208532" y="65287"/>
                    <a:pt x="1218688" y="58758"/>
                  </a:cubicBezTo>
                  <a:cubicBezTo>
                    <a:pt x="1223041" y="55857"/>
                    <a:pt x="1226668" y="54406"/>
                    <a:pt x="1230295" y="53680"/>
                  </a:cubicBezTo>
                  <a:cubicBezTo>
                    <a:pt x="1233922" y="52230"/>
                    <a:pt x="1236823" y="52230"/>
                    <a:pt x="1241176" y="52230"/>
                  </a:cubicBezTo>
                  <a:cubicBezTo>
                    <a:pt x="1251332" y="52230"/>
                    <a:pt x="1259311" y="55131"/>
                    <a:pt x="1265114" y="61660"/>
                  </a:cubicBezTo>
                  <a:cubicBezTo>
                    <a:pt x="1270918" y="67463"/>
                    <a:pt x="1273819" y="75443"/>
                    <a:pt x="1273819" y="85598"/>
                  </a:cubicBezTo>
                  <a:cubicBezTo>
                    <a:pt x="1273819" y="97930"/>
                    <a:pt x="1273819" y="108086"/>
                    <a:pt x="1273819" y="119693"/>
                  </a:cubicBezTo>
                  <a:lnTo>
                    <a:pt x="1273819" y="119693"/>
                  </a:lnTo>
                  <a:lnTo>
                    <a:pt x="1273819" y="140730"/>
                  </a:lnTo>
                  <a:cubicBezTo>
                    <a:pt x="1273819" y="147984"/>
                    <a:pt x="1274545" y="156689"/>
                    <a:pt x="1283250" y="157414"/>
                  </a:cubicBezTo>
                  <a:lnTo>
                    <a:pt x="1283250" y="157414"/>
                  </a:lnTo>
                  <a:cubicBezTo>
                    <a:pt x="1283250" y="157414"/>
                    <a:pt x="1283975" y="157414"/>
                    <a:pt x="1283975" y="157414"/>
                  </a:cubicBezTo>
                  <a:lnTo>
                    <a:pt x="1283975" y="157414"/>
                  </a:lnTo>
                  <a:lnTo>
                    <a:pt x="1283975" y="157414"/>
                  </a:lnTo>
                  <a:cubicBezTo>
                    <a:pt x="1286151" y="158139"/>
                    <a:pt x="1287602" y="159590"/>
                    <a:pt x="1287602" y="161766"/>
                  </a:cubicBezTo>
                  <a:cubicBezTo>
                    <a:pt x="1287602" y="163943"/>
                    <a:pt x="1286151" y="166119"/>
                    <a:pt x="1283250" y="166119"/>
                  </a:cubicBezTo>
                  <a:lnTo>
                    <a:pt x="1283250" y="166119"/>
                  </a:lnTo>
                  <a:lnTo>
                    <a:pt x="1259311" y="166119"/>
                  </a:lnTo>
                  <a:cubicBezTo>
                    <a:pt x="1259311" y="166119"/>
                    <a:pt x="1258586" y="166119"/>
                    <a:pt x="1258586" y="166119"/>
                  </a:cubicBezTo>
                  <a:cubicBezTo>
                    <a:pt x="1250606" y="166119"/>
                    <a:pt x="1243352" y="159590"/>
                    <a:pt x="1243352" y="150885"/>
                  </a:cubicBezTo>
                  <a:cubicBezTo>
                    <a:pt x="1243352" y="150885"/>
                    <a:pt x="1243352" y="150160"/>
                    <a:pt x="1243352" y="150160"/>
                  </a:cubicBezTo>
                  <a:lnTo>
                    <a:pt x="1243352" y="120418"/>
                  </a:lnTo>
                  <a:lnTo>
                    <a:pt x="1243352" y="120418"/>
                  </a:lnTo>
                  <a:cubicBezTo>
                    <a:pt x="1243352" y="110988"/>
                    <a:pt x="1243352" y="102283"/>
                    <a:pt x="1243352" y="92852"/>
                  </a:cubicBezTo>
                  <a:cubicBezTo>
                    <a:pt x="1243352" y="85598"/>
                    <a:pt x="1241901" y="80520"/>
                    <a:pt x="1239000" y="77619"/>
                  </a:cubicBezTo>
                  <a:cubicBezTo>
                    <a:pt x="1236098" y="73992"/>
                    <a:pt x="1231746" y="72541"/>
                    <a:pt x="1226668" y="72541"/>
                  </a:cubicBezTo>
                  <a:cubicBezTo>
                    <a:pt x="1222315" y="72541"/>
                    <a:pt x="1217963" y="73992"/>
                    <a:pt x="1213610" y="76168"/>
                  </a:cubicBezTo>
                  <a:cubicBezTo>
                    <a:pt x="1207807" y="79070"/>
                    <a:pt x="1205631" y="84873"/>
                    <a:pt x="1205631" y="89225"/>
                  </a:cubicBezTo>
                  <a:cubicBezTo>
                    <a:pt x="1203455" y="96480"/>
                    <a:pt x="1203455" y="105184"/>
                    <a:pt x="1203455" y="114615"/>
                  </a:cubicBezTo>
                  <a:close/>
                  <a:moveTo>
                    <a:pt x="1297758" y="33369"/>
                  </a:moveTo>
                  <a:cubicBezTo>
                    <a:pt x="1297758" y="26840"/>
                    <a:pt x="1298483" y="19586"/>
                    <a:pt x="1291229" y="18135"/>
                  </a:cubicBezTo>
                  <a:cubicBezTo>
                    <a:pt x="1289778" y="17410"/>
                    <a:pt x="1286877" y="17410"/>
                    <a:pt x="1285426" y="16684"/>
                  </a:cubicBezTo>
                  <a:cubicBezTo>
                    <a:pt x="1283975" y="15959"/>
                    <a:pt x="1283250" y="14508"/>
                    <a:pt x="1283250" y="13057"/>
                  </a:cubicBezTo>
                  <a:cubicBezTo>
                    <a:pt x="1283250" y="11607"/>
                    <a:pt x="1283975" y="10156"/>
                    <a:pt x="1285426" y="9430"/>
                  </a:cubicBezTo>
                  <a:cubicBezTo>
                    <a:pt x="1286151" y="8705"/>
                    <a:pt x="1287602" y="8705"/>
                    <a:pt x="1289053" y="8705"/>
                  </a:cubicBezTo>
                  <a:cubicBezTo>
                    <a:pt x="1294131" y="7980"/>
                    <a:pt x="1299209" y="7254"/>
                    <a:pt x="1303561" y="6529"/>
                  </a:cubicBezTo>
                  <a:cubicBezTo>
                    <a:pt x="1310090" y="5078"/>
                    <a:pt x="1317344" y="3627"/>
                    <a:pt x="1323147" y="2176"/>
                  </a:cubicBezTo>
                  <a:cubicBezTo>
                    <a:pt x="1325323" y="1451"/>
                    <a:pt x="1327500" y="2176"/>
                    <a:pt x="1327500" y="4352"/>
                  </a:cubicBezTo>
                  <a:cubicBezTo>
                    <a:pt x="1328225" y="34820"/>
                    <a:pt x="1327500" y="67463"/>
                    <a:pt x="1327500" y="97930"/>
                  </a:cubicBezTo>
                  <a:cubicBezTo>
                    <a:pt x="1327500" y="101557"/>
                    <a:pt x="1328950" y="102283"/>
                    <a:pt x="1330401" y="103008"/>
                  </a:cubicBezTo>
                  <a:cubicBezTo>
                    <a:pt x="1331852" y="103734"/>
                    <a:pt x="1334028" y="103008"/>
                    <a:pt x="1336930" y="99381"/>
                  </a:cubicBezTo>
                  <a:cubicBezTo>
                    <a:pt x="1344184" y="89951"/>
                    <a:pt x="1351438" y="79795"/>
                    <a:pt x="1358692" y="70365"/>
                  </a:cubicBezTo>
                  <a:cubicBezTo>
                    <a:pt x="1360868" y="67463"/>
                    <a:pt x="1363770" y="61660"/>
                    <a:pt x="1357241" y="60934"/>
                  </a:cubicBezTo>
                  <a:cubicBezTo>
                    <a:pt x="1352164" y="60209"/>
                    <a:pt x="1352889" y="52230"/>
                    <a:pt x="1357967" y="52230"/>
                  </a:cubicBezTo>
                  <a:cubicBezTo>
                    <a:pt x="1365221" y="52230"/>
                    <a:pt x="1378278" y="52230"/>
                    <a:pt x="1386983" y="52230"/>
                  </a:cubicBezTo>
                  <a:cubicBezTo>
                    <a:pt x="1390610" y="52230"/>
                    <a:pt x="1392787" y="54406"/>
                    <a:pt x="1392787" y="56582"/>
                  </a:cubicBezTo>
                  <a:cubicBezTo>
                    <a:pt x="1392787" y="63111"/>
                    <a:pt x="1386258" y="58758"/>
                    <a:pt x="1375377" y="71090"/>
                  </a:cubicBezTo>
                  <a:lnTo>
                    <a:pt x="1358692" y="88500"/>
                  </a:lnTo>
                  <a:cubicBezTo>
                    <a:pt x="1353614" y="93578"/>
                    <a:pt x="1351438" y="96480"/>
                    <a:pt x="1356516" y="103008"/>
                  </a:cubicBezTo>
                  <a:cubicBezTo>
                    <a:pt x="1363770" y="113164"/>
                    <a:pt x="1378278" y="132025"/>
                    <a:pt x="1381180" y="136377"/>
                  </a:cubicBezTo>
                  <a:cubicBezTo>
                    <a:pt x="1388434" y="145082"/>
                    <a:pt x="1395688" y="155238"/>
                    <a:pt x="1403668" y="155238"/>
                  </a:cubicBezTo>
                  <a:lnTo>
                    <a:pt x="1403668" y="155238"/>
                  </a:lnTo>
                  <a:cubicBezTo>
                    <a:pt x="1403668" y="155238"/>
                    <a:pt x="1404393" y="155238"/>
                    <a:pt x="1404393" y="155238"/>
                  </a:cubicBezTo>
                  <a:lnTo>
                    <a:pt x="1404393" y="155238"/>
                  </a:lnTo>
                  <a:lnTo>
                    <a:pt x="1404393" y="155238"/>
                  </a:lnTo>
                  <a:cubicBezTo>
                    <a:pt x="1406569" y="155238"/>
                    <a:pt x="1407295" y="157414"/>
                    <a:pt x="1407295" y="158865"/>
                  </a:cubicBezTo>
                  <a:cubicBezTo>
                    <a:pt x="1407295" y="161041"/>
                    <a:pt x="1405844" y="163217"/>
                    <a:pt x="1403668" y="163217"/>
                  </a:cubicBezTo>
                  <a:lnTo>
                    <a:pt x="1403668" y="163217"/>
                  </a:lnTo>
                  <a:lnTo>
                    <a:pt x="1374651" y="163217"/>
                  </a:lnTo>
                  <a:cubicBezTo>
                    <a:pt x="1374651" y="163217"/>
                    <a:pt x="1373926" y="163217"/>
                    <a:pt x="1373926" y="163217"/>
                  </a:cubicBezTo>
                  <a:cubicBezTo>
                    <a:pt x="1366672" y="163217"/>
                    <a:pt x="1363770" y="158865"/>
                    <a:pt x="1360143" y="153787"/>
                  </a:cubicBezTo>
                  <a:lnTo>
                    <a:pt x="1334028" y="116066"/>
                  </a:lnTo>
                  <a:cubicBezTo>
                    <a:pt x="1331852" y="112439"/>
                    <a:pt x="1327500" y="113164"/>
                    <a:pt x="1327500" y="118242"/>
                  </a:cubicBezTo>
                  <a:cubicBezTo>
                    <a:pt x="1327500" y="132025"/>
                    <a:pt x="1327500" y="146533"/>
                    <a:pt x="1327500" y="160316"/>
                  </a:cubicBezTo>
                  <a:lnTo>
                    <a:pt x="1327500" y="160316"/>
                  </a:lnTo>
                  <a:cubicBezTo>
                    <a:pt x="1327500" y="161766"/>
                    <a:pt x="1326049" y="163217"/>
                    <a:pt x="1324598" y="163217"/>
                  </a:cubicBezTo>
                  <a:lnTo>
                    <a:pt x="1324598" y="163217"/>
                  </a:lnTo>
                  <a:lnTo>
                    <a:pt x="1324598" y="163217"/>
                  </a:lnTo>
                  <a:lnTo>
                    <a:pt x="1300660" y="163217"/>
                  </a:lnTo>
                  <a:lnTo>
                    <a:pt x="1300660" y="163217"/>
                  </a:lnTo>
                  <a:lnTo>
                    <a:pt x="1300660" y="163217"/>
                  </a:lnTo>
                  <a:cubicBezTo>
                    <a:pt x="1299209" y="163217"/>
                    <a:pt x="1297758" y="161766"/>
                    <a:pt x="1297758" y="160316"/>
                  </a:cubicBezTo>
                  <a:lnTo>
                    <a:pt x="1297758" y="160316"/>
                  </a:lnTo>
                  <a:lnTo>
                    <a:pt x="1297758" y="160316"/>
                  </a:lnTo>
                  <a:cubicBezTo>
                    <a:pt x="1297758" y="118967"/>
                    <a:pt x="1297758" y="75443"/>
                    <a:pt x="1297758" y="33369"/>
                  </a:cubicBezTo>
                  <a:close/>
                </a:path>
              </a:pathLst>
            </a:custGeom>
            <a:solidFill>
              <a:srgbClr val="03368F"/>
            </a:solidFill>
            <a:ln w="723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01356C63-A317-4EEB-9CBF-6F574A1C5431}"/>
              </a:ext>
            </a:extLst>
          </p:cNvPr>
          <p:cNvGrpSpPr/>
          <p:nvPr/>
        </p:nvGrpSpPr>
        <p:grpSpPr>
          <a:xfrm>
            <a:off x="2772057" y="1726129"/>
            <a:ext cx="9030814" cy="621860"/>
            <a:chOff x="2863741" y="1945011"/>
            <a:chExt cx="9030814" cy="621860"/>
          </a:xfrm>
        </p:grpSpPr>
        <p:sp>
          <p:nvSpPr>
            <p:cNvPr id="34" name="Стрелка вправо 33"/>
            <p:cNvSpPr/>
            <p:nvPr/>
          </p:nvSpPr>
          <p:spPr>
            <a:xfrm flipH="1">
              <a:off x="4582017" y="1945011"/>
              <a:ext cx="1270142" cy="621860"/>
            </a:xfrm>
            <a:prstGeom prst="rightArrow">
              <a:avLst/>
            </a:prstGeom>
            <a:solidFill>
              <a:srgbClr val="92D050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51577B0C-DE96-4C3A-B8DF-DD50CCC25D5C}"/>
                </a:ext>
              </a:extLst>
            </p:cNvPr>
            <p:cNvGrpSpPr/>
            <p:nvPr/>
          </p:nvGrpSpPr>
          <p:grpSpPr>
            <a:xfrm>
              <a:off x="2863741" y="1958623"/>
              <a:ext cx="9030814" cy="562800"/>
              <a:chOff x="2863741" y="1958623"/>
              <a:chExt cx="9030814" cy="562800"/>
            </a:xfrm>
          </p:grpSpPr>
          <p:sp>
            <p:nvSpPr>
              <p:cNvPr id="16" name="Стрелка вправо 15"/>
              <p:cNvSpPr/>
              <p:nvPr/>
            </p:nvSpPr>
            <p:spPr>
              <a:xfrm flipH="1">
                <a:off x="8666676" y="1958623"/>
                <a:ext cx="1325477" cy="562800"/>
              </a:xfrm>
              <a:prstGeom prst="rightArrow">
                <a:avLst/>
              </a:prstGeom>
              <a:solidFill>
                <a:srgbClr val="92D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25" name="Группа 24">
                <a:extLst>
                  <a:ext uri="{FF2B5EF4-FFF2-40B4-BE49-F238E27FC236}">
                    <a16:creationId xmlns:a16="http://schemas.microsoft.com/office/drawing/2014/main" id="{64FA7193-1777-4CFA-BE2F-77159738DC0F}"/>
                  </a:ext>
                </a:extLst>
              </p:cNvPr>
              <p:cNvGrpSpPr/>
              <p:nvPr/>
            </p:nvGrpSpPr>
            <p:grpSpPr>
              <a:xfrm>
                <a:off x="2863741" y="2047170"/>
                <a:ext cx="9030814" cy="440361"/>
                <a:chOff x="2863741" y="2047170"/>
                <a:chExt cx="9030814" cy="440361"/>
              </a:xfrm>
            </p:grpSpPr>
            <p:sp>
              <p:nvSpPr>
                <p:cNvPr id="41" name="Прямоугольник 40"/>
                <p:cNvSpPr/>
                <p:nvPr/>
              </p:nvSpPr>
              <p:spPr>
                <a:xfrm>
                  <a:off x="2863741" y="2053589"/>
                  <a:ext cx="1354583" cy="433942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/>
                </a:p>
              </p:txBody>
            </p:sp>
            <p:sp>
              <p:nvSpPr>
                <p:cNvPr id="33" name="Прямоугольник 32"/>
                <p:cNvSpPr/>
                <p:nvPr/>
              </p:nvSpPr>
              <p:spPr>
                <a:xfrm>
                  <a:off x="6371285" y="2107729"/>
                  <a:ext cx="1646560" cy="302559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/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10452608" y="2072404"/>
                  <a:ext cx="1441947" cy="35346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/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10628709" y="2057758"/>
                  <a:ext cx="10288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900" b="1">
                      <a:solidFill>
                        <a:srgbClr val="003695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Customer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90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(заказчик)   </a:t>
                  </a:r>
                  <a:endParaRPr kumimoji="0" lang="ru-RU" sz="900" b="1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5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8913255" y="2047170"/>
                  <a:ext cx="10288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900" b="1">
                      <a:solidFill>
                        <a:srgbClr val="003695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Output</a:t>
                  </a:r>
                  <a:endParaRPr lang="ru-RU" sz="900" b="1">
                    <a:solidFill>
                      <a:srgbClr val="003695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90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(выходы)   </a:t>
                  </a:r>
                  <a:endParaRPr kumimoji="0" lang="ru-RU" sz="9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5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6688781" y="2075041"/>
                  <a:ext cx="10288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900" b="1">
                      <a:solidFill>
                        <a:srgbClr val="003695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Process</a:t>
                  </a:r>
                  <a:r>
                    <a:rPr lang="ru-RU" sz="900" b="1">
                      <a:solidFill>
                        <a:srgbClr val="003695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90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(процесс)   </a:t>
                  </a:r>
                  <a:endParaRPr kumimoji="0" lang="ru-RU" sz="9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5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4823334" y="2076887"/>
                  <a:ext cx="10288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900" b="1">
                      <a:solidFill>
                        <a:srgbClr val="003695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Input</a:t>
                  </a:r>
                  <a:endParaRPr lang="ru-RU" sz="900" b="1">
                    <a:solidFill>
                      <a:srgbClr val="003695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90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(вход)   </a:t>
                  </a:r>
                  <a:endParaRPr kumimoji="0" lang="ru-RU" sz="9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5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3031247" y="2076229"/>
                  <a:ext cx="10288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900" b="1">
                      <a:solidFill>
                        <a:srgbClr val="003695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Supplier</a:t>
                  </a:r>
                  <a:endParaRPr lang="ru-RU" sz="900" b="1">
                    <a:solidFill>
                      <a:srgbClr val="003695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90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(поставщик)   </a:t>
                  </a:r>
                  <a:endParaRPr kumimoji="0" lang="ru-RU" sz="9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5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A7DA1A5-42FB-422E-BC24-80EB1C46A3DB}"/>
              </a:ext>
            </a:extLst>
          </p:cNvPr>
          <p:cNvGrpSpPr/>
          <p:nvPr/>
        </p:nvGrpSpPr>
        <p:grpSpPr>
          <a:xfrm>
            <a:off x="237557" y="1820315"/>
            <a:ext cx="2805637" cy="4379108"/>
            <a:chOff x="182653" y="2350776"/>
            <a:chExt cx="2805637" cy="4379108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197969" y="2915248"/>
              <a:ext cx="152666" cy="1804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/>
            </a:p>
          </p:txBody>
        </p:sp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2BF19ED6-94A3-41B8-B578-6DF99BD63977}"/>
                </a:ext>
              </a:extLst>
            </p:cNvPr>
            <p:cNvGrpSpPr/>
            <p:nvPr/>
          </p:nvGrpSpPr>
          <p:grpSpPr>
            <a:xfrm>
              <a:off x="182653" y="2350776"/>
              <a:ext cx="2805637" cy="4379108"/>
              <a:chOff x="195599" y="2322613"/>
              <a:chExt cx="2805637" cy="4379108"/>
            </a:xfrm>
          </p:grpSpPr>
          <p:sp>
            <p:nvSpPr>
              <p:cNvPr id="49" name="Прямоугольник 48"/>
              <p:cNvSpPr/>
              <p:nvPr/>
            </p:nvSpPr>
            <p:spPr>
              <a:xfrm>
                <a:off x="199218" y="2368288"/>
                <a:ext cx="152666" cy="18049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>
                <a:off x="195599" y="3886758"/>
                <a:ext cx="152666" cy="18049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sp>
            <p:nvSpPr>
              <p:cNvPr id="78" name="Прямоугольник 77"/>
              <p:cNvSpPr/>
              <p:nvPr/>
            </p:nvSpPr>
            <p:spPr>
              <a:xfrm>
                <a:off x="196379" y="5016359"/>
                <a:ext cx="152666" cy="18049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900"/>
              </a:p>
            </p:txBody>
          </p:sp>
          <p:grpSp>
            <p:nvGrpSpPr>
              <p:cNvPr id="17" name="Группа 16">
                <a:extLst>
                  <a:ext uri="{FF2B5EF4-FFF2-40B4-BE49-F238E27FC236}">
                    <a16:creationId xmlns:a16="http://schemas.microsoft.com/office/drawing/2014/main" id="{645CA35F-7139-4E2A-B1CC-81A860A702FD}"/>
                  </a:ext>
                </a:extLst>
              </p:cNvPr>
              <p:cNvGrpSpPr/>
              <p:nvPr/>
            </p:nvGrpSpPr>
            <p:grpSpPr>
              <a:xfrm>
                <a:off x="198627" y="2322613"/>
                <a:ext cx="2802609" cy="4379108"/>
                <a:chOff x="195599" y="2397659"/>
                <a:chExt cx="2802609" cy="4379108"/>
              </a:xfrm>
            </p:grpSpPr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424748" y="2397659"/>
                  <a:ext cx="2573460" cy="25391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pPr>
                    <a:defRPr/>
                  </a:pPr>
                  <a:r>
                    <a:rPr lang="ru-RU" sz="900" b="1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 </a:t>
                  </a:r>
                  <a:r>
                    <a:rPr lang="en-US" sz="1050" b="1">
                      <a:latin typeface="Arial"/>
                      <a:cs typeface="Arial"/>
                    </a:rPr>
                    <a:t>ID </a:t>
                  </a:r>
                  <a:r>
                    <a:rPr lang="ru-RU" sz="1050" b="1">
                      <a:latin typeface="Arial"/>
                      <a:cs typeface="Arial"/>
                    </a:rPr>
                    <a:t>операций</a:t>
                  </a:r>
                  <a:r>
                    <a:rPr lang="ru-RU" sz="1050" b="1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:1.5</a:t>
                  </a:r>
                  <a:endParaRPr lang="ru-RU" sz="1050" b="1">
                    <a:solidFill>
                      <a:schemeClr val="bg2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410483" y="2742444"/>
                  <a:ext cx="2145133" cy="5770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Уровень автоматизации</a:t>
                  </a:r>
                  <a:r>
                    <a:rPr lang="ru-RU" sz="105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: Текущий показатель – 60%</a:t>
                  </a:r>
                </a:p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105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Целевой показатель – 70%</a:t>
                  </a:r>
                  <a:endParaRPr kumimoji="0" lang="ru-RU" sz="105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5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410482" y="3389060"/>
                  <a:ext cx="2145133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lang="ru-RU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ИТ системы</a:t>
                  </a:r>
                  <a:r>
                    <a:rPr lang="ru-RU" sz="105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: </a:t>
                  </a:r>
                  <a:r>
                    <a:rPr lang="en-US" sz="105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RS-Bank</a:t>
                  </a:r>
                  <a:endParaRPr kumimoji="0" lang="ru-RU" sz="105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50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410482" y="3738038"/>
                  <a:ext cx="2513579" cy="5770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Время</a:t>
                  </a:r>
                  <a:r>
                    <a:rPr lang="en-US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 (SLA)</a:t>
                  </a:r>
                  <a:r>
                    <a:rPr lang="ru-RU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:</a:t>
                  </a:r>
                </a:p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105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Текущий показатель – </a:t>
                  </a:r>
                  <a:r>
                    <a:rPr lang="en-US" sz="105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3</a:t>
                  </a:r>
                  <a:r>
                    <a:rPr lang="ru-RU" sz="105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дня</a:t>
                  </a:r>
                  <a:endParaRPr lang="ru-RU" sz="1050" b="1">
                    <a:solidFill>
                      <a:schemeClr val="bg2">
                        <a:lumMod val="50000"/>
                      </a:schemeClr>
                    </a:solidFill>
                    <a:highlight>
                      <a:srgbClr val="FFFF00"/>
                    </a:highlight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ru-RU" sz="105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Целевой показатель – 2 дня</a:t>
                  </a:r>
                  <a:endParaRPr kumimoji="0" lang="ru-RU" sz="105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50000"/>
                      </a:schemeClr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359503" y="4333987"/>
                  <a:ext cx="2145133" cy="5770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90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Контроль обеспечиваются – </a:t>
                  </a:r>
                  <a:r>
                    <a:rPr lang="en-US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ru-RU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Закон РК</a:t>
                  </a:r>
                  <a:endParaRPr lang="en-US" sz="105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defRPr/>
                  </a:pPr>
                  <a:endParaRPr lang="ru-RU" sz="1050" b="1">
                    <a:solidFill>
                      <a:schemeClr val="bg2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17E475BD-F7F7-426D-980F-1E8DC6CDBBCA}"/>
                    </a:ext>
                  </a:extLst>
                </p:cNvPr>
                <p:cNvSpPr txBox="1"/>
                <p:nvPr/>
              </p:nvSpPr>
              <p:spPr>
                <a:xfrm>
                  <a:off x="358055" y="4745442"/>
                  <a:ext cx="2252288" cy="203132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pPr>
                    <a:defRPr/>
                  </a:pPr>
                  <a:r>
                    <a:rPr lang="en-US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KPI</a:t>
                  </a:r>
                  <a:r>
                    <a:rPr lang="ru-RU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–</a:t>
                  </a:r>
                  <a:r>
                    <a:rPr lang="ru-RU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 Сокращение времени на проведение операций клиентов </a:t>
                  </a:r>
                </a:p>
                <a:p>
                  <a:pPr>
                    <a:defRPr/>
                  </a:pPr>
                  <a:r>
                    <a:rPr lang="ru-RU" sz="1050" b="1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Т</a:t>
                  </a:r>
                  <a:r>
                    <a:rPr lang="ru-RU" sz="1050" b="1">
                      <a:solidFill>
                        <a:schemeClr val="bg1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екущий показатель – </a:t>
                  </a:r>
                  <a:r>
                    <a:rPr lang="en-US" sz="1050" b="1">
                      <a:solidFill>
                        <a:schemeClr val="bg1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10</a:t>
                  </a:r>
                  <a:r>
                    <a:rPr lang="ru-RU" sz="1050" b="1">
                      <a:solidFill>
                        <a:schemeClr val="bg1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 часа </a:t>
                  </a:r>
                </a:p>
                <a:p>
                  <a:pPr>
                    <a:defRPr/>
                  </a:pPr>
                  <a:r>
                    <a:rPr lang="ru-RU" sz="1050" b="1">
                      <a:solidFill>
                        <a:schemeClr val="bg1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Целевой показатель – </a:t>
                  </a:r>
                  <a:r>
                    <a:rPr lang="en-US" sz="1050" b="1">
                      <a:solidFill>
                        <a:schemeClr val="bg1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8</a:t>
                  </a:r>
                  <a:r>
                    <a:rPr lang="ru-RU" sz="1050" b="1">
                      <a:solidFill>
                        <a:schemeClr val="bg1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 часа </a:t>
                  </a:r>
                  <a:endParaRPr lang="ru-RU"/>
                </a:p>
                <a:p>
                  <a:pPr>
                    <a:defRPr/>
                  </a:pPr>
                  <a:endParaRPr lang="ru-RU" sz="105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defRPr/>
                  </a:pPr>
                  <a:r>
                    <a:rPr lang="ru-RU" sz="1050" b="1">
                      <a:latin typeface="Arial" panose="020B0604020202020204" pitchFamily="34" charset="0"/>
                      <a:cs typeface="Arial" panose="020B0604020202020204" pitchFamily="34" charset="0"/>
                    </a:rPr>
                    <a:t>Стоимость процесса:</a:t>
                  </a:r>
                  <a:endParaRPr lang="ru-RU" sz="1050" b="1">
                    <a:solidFill>
                      <a:schemeClr val="bg2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defRPr/>
                  </a:pPr>
                  <a:r>
                    <a:rPr lang="ru-RU" sz="105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Текущий показатель – 40000 </a:t>
                  </a:r>
                  <a:r>
                    <a:rPr lang="ru-RU" sz="1050" err="1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тг</a:t>
                  </a:r>
                  <a:r>
                    <a:rPr lang="ru-RU" sz="105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.</a:t>
                  </a:r>
                </a:p>
                <a:p>
                  <a:pPr>
                    <a:defRPr/>
                  </a:pPr>
                  <a:r>
                    <a:rPr lang="ru-RU" sz="105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Целевой показатель – 20000  </a:t>
                  </a:r>
                  <a:r>
                    <a:rPr lang="ru-RU" sz="1050" err="1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тг</a:t>
                  </a:r>
                  <a:r>
                    <a:rPr lang="ru-RU" sz="1050">
                      <a:solidFill>
                        <a:schemeClr val="bg2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.</a:t>
                  </a:r>
                </a:p>
                <a:p>
                  <a:pPr>
                    <a:defRPr/>
                  </a:pPr>
                  <a:endParaRPr lang="ru-RU" sz="1050" b="1">
                    <a:solidFill>
                      <a:schemeClr val="bg2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lvl="0">
                    <a:defRPr/>
                  </a:pPr>
                  <a:r>
                    <a:rPr lang="ru-RU" sz="1050" b="1">
                      <a:solidFill>
                        <a:schemeClr val="bg2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Дата достижения целевых показателей 31.12.2023</a:t>
                  </a:r>
                </a:p>
              </p:txBody>
            </p:sp>
            <p:sp>
              <p:nvSpPr>
                <p:cNvPr id="75" name="Прямоугольник 74"/>
                <p:cNvSpPr/>
                <p:nvPr/>
              </p:nvSpPr>
              <p:spPr>
                <a:xfrm>
                  <a:off x="195599" y="3426946"/>
                  <a:ext cx="152666" cy="18049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/>
                </a:p>
              </p:txBody>
            </p:sp>
            <p:sp>
              <p:nvSpPr>
                <p:cNvPr id="77" name="Прямоугольник 76"/>
                <p:cNvSpPr/>
                <p:nvPr/>
              </p:nvSpPr>
              <p:spPr>
                <a:xfrm>
                  <a:off x="196379" y="4469399"/>
                  <a:ext cx="152666" cy="18049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/>
                </a:p>
              </p:txBody>
            </p:sp>
            <p:sp>
              <p:nvSpPr>
                <p:cNvPr id="80" name="Прямоугольник 79"/>
                <p:cNvSpPr/>
                <p:nvPr/>
              </p:nvSpPr>
              <p:spPr>
                <a:xfrm>
                  <a:off x="195599" y="5680313"/>
                  <a:ext cx="152666" cy="18049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900"/>
                </a:p>
              </p:txBody>
            </p:sp>
          </p:grpSp>
        </p:grp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101B1FD2-EAFB-4EBD-85DB-BF30CE68D694}"/>
              </a:ext>
            </a:extLst>
          </p:cNvPr>
          <p:cNvGrpSpPr/>
          <p:nvPr/>
        </p:nvGrpSpPr>
        <p:grpSpPr>
          <a:xfrm>
            <a:off x="-293261" y="771367"/>
            <a:ext cx="6855566" cy="425569"/>
            <a:chOff x="-287085" y="827516"/>
            <a:chExt cx="6073403" cy="425569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16742" y="827516"/>
              <a:ext cx="5751012" cy="42556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17E475BD-F7F7-426D-980F-1E8DC6CDBBCA}"/>
                </a:ext>
              </a:extLst>
            </p:cNvPr>
            <p:cNvSpPr txBox="1"/>
            <p:nvPr/>
          </p:nvSpPr>
          <p:spPr>
            <a:xfrm>
              <a:off x="-287085" y="874716"/>
              <a:ext cx="607340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ru-RU" sz="1100" b="1">
                  <a:solidFill>
                    <a:srgbClr val="0036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Наименование процесса: </a:t>
              </a:r>
              <a:r>
                <a:rPr lang="kk-KZ" sz="1100" b="1">
                  <a:solidFill>
                    <a:srgbClr val="0036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Кастодиальное обслуживание</a:t>
              </a:r>
              <a:endParaRPr lang="ru-RU" sz="1100" b="1">
                <a:solidFill>
                  <a:srgbClr val="00369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3" name="Прямоугольник 82"/>
          <p:cNvSpPr/>
          <p:nvPr/>
        </p:nvSpPr>
        <p:spPr>
          <a:xfrm>
            <a:off x="6541350" y="779423"/>
            <a:ext cx="5415220" cy="4255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7E475BD-F7F7-426D-980F-1E8DC6CDBBCA}"/>
              </a:ext>
            </a:extLst>
          </p:cNvPr>
          <p:cNvSpPr txBox="1"/>
          <p:nvPr/>
        </p:nvSpPr>
        <p:spPr>
          <a:xfrm>
            <a:off x="6562305" y="893501"/>
            <a:ext cx="49494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>
                <a:solidFill>
                  <a:srgbClr val="0036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 владелец процесса: Отдел </a:t>
            </a:r>
            <a:r>
              <a:rPr lang="ru-RU" sz="1100" b="1" err="1">
                <a:solidFill>
                  <a:srgbClr val="0036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кастодиальных</a:t>
            </a:r>
            <a:r>
              <a:rPr lang="ru-RU" sz="1100" b="1">
                <a:solidFill>
                  <a:srgbClr val="0036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операций</a:t>
            </a:r>
            <a:endParaRPr kumimoji="0" lang="ru-RU" sz="900" b="1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5E712C8B-4923-4863-972D-E51C85D8D8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745303"/>
              </p:ext>
            </p:extLst>
          </p:nvPr>
        </p:nvGraphicFramePr>
        <p:xfrm>
          <a:off x="2731116" y="2345412"/>
          <a:ext cx="9031235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6247">
                  <a:extLst>
                    <a:ext uri="{9D8B030D-6E8A-4147-A177-3AD203B41FA5}">
                      <a16:colId xmlns:a16="http://schemas.microsoft.com/office/drawing/2014/main" val="3234612851"/>
                    </a:ext>
                  </a:extLst>
                </a:gridCol>
                <a:gridCol w="1806247">
                  <a:extLst>
                    <a:ext uri="{9D8B030D-6E8A-4147-A177-3AD203B41FA5}">
                      <a16:colId xmlns:a16="http://schemas.microsoft.com/office/drawing/2014/main" val="4273049926"/>
                    </a:ext>
                  </a:extLst>
                </a:gridCol>
                <a:gridCol w="1806247">
                  <a:extLst>
                    <a:ext uri="{9D8B030D-6E8A-4147-A177-3AD203B41FA5}">
                      <a16:colId xmlns:a16="http://schemas.microsoft.com/office/drawing/2014/main" val="3302666848"/>
                    </a:ext>
                  </a:extLst>
                </a:gridCol>
                <a:gridCol w="1806247">
                  <a:extLst>
                    <a:ext uri="{9D8B030D-6E8A-4147-A177-3AD203B41FA5}">
                      <a16:colId xmlns:a16="http://schemas.microsoft.com/office/drawing/2014/main" val="2732233776"/>
                    </a:ext>
                  </a:extLst>
                </a:gridCol>
                <a:gridCol w="1806247">
                  <a:extLst>
                    <a:ext uri="{9D8B030D-6E8A-4147-A177-3AD203B41FA5}">
                      <a16:colId xmlns:a16="http://schemas.microsoft.com/office/drawing/2014/main" val="38556870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KZ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Определите поставщика </a:t>
                      </a:r>
                      <a:endParaRPr lang="en-US" sz="12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KZ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Укажите критические входы и важнейшие требования  </a:t>
                      </a:r>
                      <a:endParaRPr lang="en-US" sz="12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KZ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Определите ключевые этапы процессов </a:t>
                      </a:r>
                      <a:r>
                        <a:rPr lang="ru-KZ" sz="12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(не более 5-7) </a:t>
                      </a:r>
                      <a:endParaRPr lang="en-US" sz="1200" b="1">
                        <a:solidFill>
                          <a:schemeClr val="bg2">
                            <a:lumMod val="50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KZ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Укажите критические выходы и важнейшие требования  </a:t>
                      </a:r>
                      <a:endParaRPr lang="en-US" sz="12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KZ" sz="12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Определите заказчиков </a:t>
                      </a:r>
                      <a:endParaRPr lang="en-US" sz="12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20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671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1. Клиент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ea typeface="+mn-ea"/>
                          <a:cs typeface="Arial"/>
                        </a:rPr>
                        <a:t>1.Пакет документов/заключение договора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200"/>
                        <a:t>1.Открытие</a:t>
                      </a:r>
                      <a:r>
                        <a:rPr lang="ru-RU" sz="1200" baseline="0"/>
                        <a:t> </a:t>
                      </a:r>
                      <a:r>
                        <a:rPr lang="ru-RU" sz="1200"/>
                        <a:t>инвестиционных счетов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200" kern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1.Заключенный договор/ У</a:t>
                      </a:r>
                      <a:r>
                        <a:rPr lang="ru-RU" sz="1200"/>
                        <a:t>ведомление уполномоченного органа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1.ПКО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0128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2. Клиент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ea typeface="+mn-ea"/>
                          <a:cs typeface="Arial"/>
                        </a:rPr>
                        <a:t>2.Оплата услуг по договору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2.Проведение операции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2.Выписка/отчетный документ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2.ПКО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148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3.</a:t>
                      </a:r>
                      <a:r>
                        <a:rPr lang="ru-RU" sz="1200" baseline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ПКО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200" kern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ea typeface="+mn-ea"/>
                          <a:cs typeface="Arial"/>
                        </a:rPr>
                        <a:t>3.Приказ</a:t>
                      </a:r>
                      <a:r>
                        <a:rPr lang="ru-RU" sz="1200" kern="1200" baseline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ea typeface="+mn-ea"/>
                          <a:cs typeface="Arial"/>
                        </a:rPr>
                        <a:t> клиента</a:t>
                      </a:r>
                      <a:endParaRPr lang="ru-RU" sz="1200" kern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3.Пополнение</a:t>
                      </a:r>
                      <a:r>
                        <a:rPr lang="ru-RU" sz="1200" baseline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 торговых счетов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3.Отражение </a:t>
                      </a:r>
                      <a:r>
                        <a:rPr lang="ru-RU" sz="1200" noProof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данных</a:t>
                      </a:r>
                      <a:r>
                        <a:rPr lang="kk-KZ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 </a:t>
                      </a:r>
                      <a:r>
                        <a:rPr lang="kk-KZ" sz="120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во</a:t>
                      </a:r>
                      <a:r>
                        <a:rPr lang="kk-KZ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 </a:t>
                      </a:r>
                      <a:r>
                        <a:rPr lang="kk-KZ" sz="120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внешних</a:t>
                      </a:r>
                      <a:r>
                        <a:rPr lang="kk-KZ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 </a:t>
                      </a:r>
                      <a:r>
                        <a:rPr lang="kk-KZ" sz="120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системах</a:t>
                      </a:r>
                      <a:endParaRPr lang="ru-RU" sz="1200" err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3.KASE, </a:t>
                      </a:r>
                      <a:r>
                        <a:rPr lang="kk-KZ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Центральный депозитарий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1267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4. </a:t>
                      </a:r>
                      <a:r>
                        <a:rPr lang="en-US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KASE</a:t>
                      </a: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200" baseline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 Центральный депозитарий ценных бумаг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kern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4.Отражение данных во внешних системах</a:t>
                      </a:r>
                      <a:endParaRPr lang="ru-RU" sz="1200" kern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4.Операции с ценными</a:t>
                      </a:r>
                      <a:r>
                        <a:rPr lang="kk-KZ" sz="1200" baseline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 бумагами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4.Исполненные сделки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4.Клиент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9956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  <a:cs typeface="Arial" panose="020B0604020202020204" pitchFamily="34" charset="0"/>
                        </a:rPr>
                        <a:t>5. Клиент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5.Соглашение на расторжение</a:t>
                      </a:r>
                      <a:r>
                        <a:rPr lang="ru-RU" sz="1200" kern="1200" baseline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200" kern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5.Расторжение</a:t>
                      </a:r>
                      <a:r>
                        <a:rPr lang="ru-RU" sz="1200" baseline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 </a:t>
                      </a:r>
                      <a:r>
                        <a:rPr lang="ru-RU" sz="1200" baseline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кастодиального</a:t>
                      </a:r>
                      <a:r>
                        <a:rPr lang="ru-RU" sz="1200" baseline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 договора</a:t>
                      </a:r>
                      <a:endParaRPr lang="ru-RU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5.Закрытие счетов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j-lt"/>
                        </a:rPr>
                        <a:t>5.ПКО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0036056"/>
                  </a:ext>
                </a:extLst>
              </a:tr>
            </a:tbl>
          </a:graphicData>
        </a:graphic>
      </p:graphicFrame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97FF05D4-8FEA-4822-9AAA-2671DACD2BBF}"/>
              </a:ext>
            </a:extLst>
          </p:cNvPr>
          <p:cNvSpPr/>
          <p:nvPr/>
        </p:nvSpPr>
        <p:spPr>
          <a:xfrm>
            <a:off x="240585" y="5742016"/>
            <a:ext cx="152666" cy="1804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/>
          </a:p>
        </p:txBody>
      </p:sp>
    </p:spTree>
    <p:extLst>
      <p:ext uri="{BB962C8B-B14F-4D97-AF65-F5344CB8AC3E}">
        <p14:creationId xmlns:p14="http://schemas.microsoft.com/office/powerpoint/2010/main" val="297203922"/>
      </p:ext>
    </p:extLst>
  </p:cSld>
  <p:clrMapOvr>
    <a:masterClrMapping/>
  </p:clrMapOvr>
  <p:extLst>
    <p:ext uri="{6950BFC3-D8DA-4A85-94F7-54DA5524770B}">
      <p188:commentRel xmlns:p188="http://schemas.microsoft.com/office/powerpoint/2018/8/main" xmlns="" r:id="rId3"/>
    </p:ext>
  </p:extLs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Microsoft Office PowerPoint</Application>
  <PresentationFormat>Широкоэкранный</PresentationFormat>
  <Paragraphs>61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Bahnschrift SemiBold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Изембай Іңкәр Ильясқызы</dc:creator>
  <cp:lastModifiedBy>Исенгалиева Айгуль Ергалиевна</cp:lastModifiedBy>
  <cp:revision>3</cp:revision>
  <cp:lastPrinted>2022-02-23T06:43:58Z</cp:lastPrinted>
  <dcterms:created xsi:type="dcterms:W3CDTF">2021-04-21T08:30:46Z</dcterms:created>
  <dcterms:modified xsi:type="dcterms:W3CDTF">2023-01-13T06:27:11Z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667e166-4b10-4d44-9951-ddc92040c9bd_Enabled">
    <vt:lpwstr>true</vt:lpwstr>
  </property>
  <property fmtid="{D5CDD505-2E9C-101B-9397-08002B2CF9AE}" pid="3" name="MSIP_Label_5667e166-4b10-4d44-9951-ddc92040c9bd_SetDate">
    <vt:lpwstr>2023-01-13T06:26:55Z</vt:lpwstr>
  </property>
  <property fmtid="{D5CDD505-2E9C-101B-9397-08002B2CF9AE}" pid="4" name="MSIP_Label_5667e166-4b10-4d44-9951-ddc92040c9bd_Method">
    <vt:lpwstr>Standard</vt:lpwstr>
  </property>
  <property fmtid="{D5CDD505-2E9C-101B-9397-08002B2CF9AE}" pid="5" name="MSIP_Label_5667e166-4b10-4d44-9951-ddc92040c9bd_Name">
    <vt:lpwstr>С маркировкой</vt:lpwstr>
  </property>
  <property fmtid="{D5CDD505-2E9C-101B-9397-08002B2CF9AE}" pid="6" name="MSIP_Label_5667e166-4b10-4d44-9951-ddc92040c9bd_SiteId">
    <vt:lpwstr>38598580-1f17-4a12-918c-077d560b949f</vt:lpwstr>
  </property>
  <property fmtid="{D5CDD505-2E9C-101B-9397-08002B2CF9AE}" pid="7" name="MSIP_Label_5667e166-4b10-4d44-9951-ddc92040c9bd_ActionId">
    <vt:lpwstr>de16afe9-028a-40b3-a860-dc0198b5edfb</vt:lpwstr>
  </property>
  <property fmtid="{D5CDD505-2E9C-101B-9397-08002B2CF9AE}" pid="8" name="MSIP_Label_5667e166-4b10-4d44-9951-ddc92040c9bd_ContentBits">
    <vt:lpwstr>1</vt:lpwstr>
  </property>
</Properties>
</file>